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7" r:id="rId3"/>
    <p:sldId id="26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8" r:id="rId12"/>
    <p:sldId id="299" r:id="rId13"/>
    <p:sldId id="300" r:id="rId14"/>
    <p:sldId id="301" r:id="rId15"/>
    <p:sldId id="302" r:id="rId16"/>
    <p:sldId id="295" r:id="rId17"/>
    <p:sldId id="296" r:id="rId18"/>
    <p:sldId id="297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0985"/>
    <a:srgbClr val="F339CB"/>
    <a:srgbClr val="186938"/>
    <a:srgbClr val="004900"/>
    <a:srgbClr val="F99DE5"/>
    <a:srgbClr val="F549D0"/>
    <a:srgbClr val="61A168"/>
    <a:srgbClr val="8CC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167" autoAdjust="0"/>
  </p:normalViewPr>
  <p:slideViewPr>
    <p:cSldViewPr snapToGrid="0">
      <p:cViewPr varScale="1">
        <p:scale>
          <a:sx n="61" d="100"/>
          <a:sy n="61" d="100"/>
        </p:scale>
        <p:origin x="10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3T22:22:03.93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1,'7888'0,"-7851"0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3T22:22:22.687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1,'8'0,"9"0,9 0,8 0,6 0,3 0,2 0,1 0,0 0,-1 0,8 7,1 3,0-1,-3-2,-2-1,-9 5,-12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3T22:22:23.697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0,'40'4,"0"1,0 1,0 3,74 26,32 8,15-20,-90-14,-67-9,-1 0,0 1,0-1,1 1,-1 0,0 0,0 0,0 0,0 0,0 1,0 0,0-1,-1 1,1 0,-1 0,5 5,3 12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3T22:22:24.899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0,'8'0,"9"0,10 0,7 0,6 0,4 0,1 0,0 0,1 0,-1 0,0 0,7 0,2 0,0 0,-3 0,-2 0,-9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3T22:22:05.07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0,'7'0,"10"0,10 0,7 0,6 0,4 0,1 0,0 0,1 0,-1 0,0 8,-1 2,1-1,-1-1,-8 5,-2 0,0-2,-5-3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3T22:22:06.25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0,'8'0,"9"0,10 0,8 0,5 0,3 0,2 0,1 0,0 0,-1 0,0 0,-1 0,0 0,0 0,0 0,0 0,-8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3T22:22:07.28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1,'7'0,"10"0,10 0,15 0,8 0,2 0,1 0,-2 0,-2 0,-2 0,-1 0,-2 0,0 0,0 0,-23 0,-15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3T22:22:11.968"/>
    </inkml:context>
    <inkml:brush xml:id="br0">
      <inkml:brushProperty name="width" value="0.4" units="cm"/>
      <inkml:brushProperty name="height" value="0.8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0,'3157'0,"-2878"21,-37 0,671-17,-472-7,971 3,-1395 0,-1 1,1 1,17 3,3 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3T22:22:13.289"/>
    </inkml:context>
    <inkml:brush xml:id="br0">
      <inkml:brushProperty name="width" value="0.4" units="cm"/>
      <inkml:brushProperty name="height" value="0.8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47,'0'-8,"8"-2,9 0,10 3,15 1,15 3,6 1,7 9,-2 3,-4 0,-6 5,-5 1,-12-3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3T22:22:14.369"/>
    </inkml:context>
    <inkml:brush xml:id="br0">
      <inkml:brushProperty name="width" value="0.4" units="cm"/>
      <inkml:brushProperty name="height" value="0.8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0,'7'0,"10"0,10 0,7 0,6 0,4 0,1 0,0 0,1 0,-1 0,0 0,-8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3T22:22:15.480"/>
    </inkml:context>
    <inkml:brush xml:id="br0">
      <inkml:brushProperty name="width" value="0.4" units="cm"/>
      <inkml:brushProperty name="height" value="0.8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17,'7'0,"11"0,16 0,10 0,6 0,0 0,1 0,-2 0,-2 0,-1 0,7 0,1 0,-1 0,-2 0,-2 0,-9-7,-12-3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3T22:22:20.882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1,'24'1,"-1"2,-1 0,32 10,-25-7,46 7,479-6,-317-10,5582 3,-5780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78B21-5D8A-41A5-A70D-9541A1501704}" type="datetimeFigureOut">
              <a:rPr lang="pt-BR" smtClean="0"/>
              <a:t>23/05/2022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C4103-5444-4BFC-8493-096884321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7378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5081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5056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211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8555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4570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0095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Depende do tipo de avaliação. Por </a:t>
            </a:r>
            <a:r>
              <a:rPr lang="pt-BR" dirty="0" err="1"/>
              <a:t>ex</a:t>
            </a:r>
            <a:r>
              <a:rPr lang="pt-BR" dirty="0"/>
              <a:t>: para o professor, pode significar rever o planejamento, se autoavaliar. Para o aluno pode ser uma metacognição (reflexão e autonomia sobre sua própria aprendizagem, descobertas de como estuda, de como aprende).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3733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7148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4645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0934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7392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8508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5664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738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4184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476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BC34B-0F99-4B30-AA24-8A071C607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B3A3FC-82B6-41DA-8DD5-AE95CBB6A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0F563F-8701-4B3B-BAD0-BBF53FBF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23/05/2022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C70434-A66C-4F30-AAFA-ABDA4539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32D540-1412-42C7-AE47-347F6C1E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86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DDCE3-A97F-4AF4-96F6-E6D81299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9702F24-9981-4567-AC92-804EFD128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48A88E-EEE3-4ABE-BB2C-9510BEDC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23/05/2022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FAF07E-2881-4E1D-AE48-C7657FA5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2BEB81-4489-43AB-93A5-56215FAB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71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8943553-8627-4295-96F8-9594E340B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AD63A0C-25C1-45BC-A76D-E0219B26E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0D7A9B-812D-46ED-AF79-458BDE63A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23/05/2022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487EDC-F75F-4939-9D38-73728A5B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974C0C-3222-4585-B06D-DA4A57D4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2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FDA7-0C55-452C-9CBD-F776AB97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6A5B2A-0D06-4BD4-BA0B-B1C544184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5FF8E9-47E0-4A91-8ED2-FB6F0696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23/05/2022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FB6E0-9DF0-4639-A5F6-1B4EBAD0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B0DC7B-C091-4C89-AF4C-DE036A70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4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F73C8-F402-4688-AEE7-38290F56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DA9057-2186-4C1C-AE9D-27E466B7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0E8183-D7ED-4FA0-903E-826AB9DFD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23/05/2022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6FBA4E-4B89-4417-90C8-6F3E6EFA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8AEE95-7D46-43EE-AA9C-5F6B3F9E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051C1-3475-4428-886F-74397D95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809336-2FD0-4BBD-9787-A356FC87E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7FE22A-E3E0-4416-9D7B-559DAD28E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4AE4B62-6B8D-49F9-B88A-2AEBBFA2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23/05/2022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88BEC10-1EC0-4184-AE8F-0C279918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17AE19-4562-4D6E-82E6-1C9858B8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06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D964A-3991-4BEF-ACC8-D67ED759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B4A559-6312-4A8B-BFBB-0C96436F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455002-29D4-411B-801E-80C063AF7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3AC913-3518-499C-82F1-CDF143993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F8803A0-93F4-4B0C-BFDE-969F19F84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4FEF1D5-2542-433D-8E99-F0F27279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23/05/2022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E6987C4-5B66-41B7-8B3D-B37476AC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051CB40-6C20-48DD-8EEB-C50A21AA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5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798F6-DBD6-48AE-A4F9-8FCBD3E9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2215480-6042-4CC7-8BC0-95BBF93B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23/05/2022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34198F-9D98-462B-83A4-430A4235E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795CB4-654F-4D10-89FB-5E640E9B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7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DEC2864-E8D2-4651-8ED1-248F1FE4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23/05/2022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5ACCC3F-39A1-436D-8117-15F44264A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BDDA19-1F54-47E8-852A-DF2E7844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060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6D69A-9C23-4FED-ABFE-6FD76F8E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409AA7-DD8A-4D65-8DE8-0780348FD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B34703-8EF5-4BEB-AF45-13F98871F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40A141-D5D8-4DFF-AB92-90483DDB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23/05/2022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6C6E922-8B6F-4911-B800-91E7374F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297EA9-B5AA-406B-8458-0BA8B05E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127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81639-65BA-474F-A65C-62BDFB742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74306A-3C7F-48B0-B3D0-CD0D8B82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CB883E8-7A24-4476-84FD-672F50663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4E54B2-C0C1-4D76-8C8F-1C05B8C1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23/05/2022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B41684-2E72-4DF2-8249-D5037B83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4206F6-85C1-47B1-8099-6F00DA80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61B185C-A780-4109-8951-C5997DD9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2A0A55-F43A-4822-A38B-725711E63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7A8E56-704F-41C5-9BCF-F11DD3D01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3FA40-BB03-4DDA-A150-E3658BCEB5FD}" type="datetimeFigureOut">
              <a:rPr lang="pt-BR" smtClean="0"/>
              <a:t>23/05/2022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E11A86-1014-4067-A257-FEED6A41C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3CADC6-1605-4347-BA8F-2700D7461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61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ustomXml" Target="../ink/ink5.xml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openxmlformats.org/officeDocument/2006/relationships/image" Target="../media/image3.PNG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12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customXml" Target="../ink/ink4.xml"/><Relationship Id="rId24" Type="http://schemas.openxmlformats.org/officeDocument/2006/relationships/image" Target="../media/image18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openxmlformats.org/officeDocument/2006/relationships/customXml" Target="../ink/ink8.xml"/><Relationship Id="rId4" Type="http://schemas.openxmlformats.org/officeDocument/2006/relationships/image" Target="../media/image8.png"/><Relationship Id="rId9" Type="http://schemas.openxmlformats.org/officeDocument/2006/relationships/customXml" Target="../ink/ink3.xml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customXml" Target="../ink/ink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31" name="Título 30">
            <a:extLst>
              <a:ext uri="{FF2B5EF4-FFF2-40B4-BE49-F238E27FC236}">
                <a16:creationId xmlns:a16="http://schemas.microsoft.com/office/drawing/2014/main" id="{E7E4C73F-5555-4227-BEEB-CE483046C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7507709" cy="2349854"/>
          </a:xfrm>
        </p:spPr>
        <p:txBody>
          <a:bodyPr>
            <a:no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Modern Love" panose="04090805081005020601" pitchFamily="82" charset="0"/>
              </a:rPr>
              <a:t>AVALIAÇÃO</a:t>
            </a:r>
          </a:p>
        </p:txBody>
      </p:sp>
      <p:sp>
        <p:nvSpPr>
          <p:cNvPr id="12" name="Subtítulo 31">
            <a:extLst>
              <a:ext uri="{FF2B5EF4-FFF2-40B4-BE49-F238E27FC236}">
                <a16:creationId xmlns:a16="http://schemas.microsoft.com/office/drawing/2014/main" id="{09F4B461-FCEA-4C23-9665-0E2FF15FE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682818"/>
            <a:ext cx="7200900" cy="990600"/>
          </a:xfrm>
        </p:spPr>
        <p:txBody>
          <a:bodyPr>
            <a:normAutofit/>
          </a:bodyPr>
          <a:lstStyle/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Pof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º Dr. </a:t>
            </a:r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</a:t>
            </a:r>
          </a:p>
        </p:txBody>
      </p:sp>
      <p:sp>
        <p:nvSpPr>
          <p:cNvPr id="5" name="Shape 384">
            <a:extLst>
              <a:ext uri="{FF2B5EF4-FFF2-40B4-BE49-F238E27FC236}">
                <a16:creationId xmlns:a16="http://schemas.microsoft.com/office/drawing/2014/main" id="{988C3166-1025-2D74-D07D-52C37724BA77}"/>
              </a:ext>
            </a:extLst>
          </p:cNvPr>
          <p:cNvSpPr/>
          <p:nvPr/>
        </p:nvSpPr>
        <p:spPr>
          <a:xfrm rot="431886">
            <a:off x="783283" y="2102705"/>
            <a:ext cx="6322145" cy="907982"/>
          </a:xfrm>
          <a:custGeom>
            <a:avLst/>
            <a:gdLst/>
            <a:ahLst/>
            <a:cxnLst/>
            <a:rect l="0" t="0" r="0" b="0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" name="Imagem 5" descr="Desenho de personagem&#10;&#10;Descrição gerada automaticamente com confiança baixa">
            <a:extLst>
              <a:ext uri="{FF2B5EF4-FFF2-40B4-BE49-F238E27FC236}">
                <a16:creationId xmlns:a16="http://schemas.microsoft.com/office/drawing/2014/main" id="{BF8E9B60-7154-5E70-356F-34B00D1AB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446" y="2349854"/>
            <a:ext cx="5136146" cy="37877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hape 396">
            <a:extLst>
              <a:ext uri="{FF2B5EF4-FFF2-40B4-BE49-F238E27FC236}">
                <a16:creationId xmlns:a16="http://schemas.microsoft.com/office/drawing/2014/main" id="{B2850CA5-F225-D443-FA94-35903713D462}"/>
              </a:ext>
            </a:extLst>
          </p:cNvPr>
          <p:cNvSpPr/>
          <p:nvPr/>
        </p:nvSpPr>
        <p:spPr>
          <a:xfrm>
            <a:off x="3216166" y="2222939"/>
            <a:ext cx="5257426" cy="3914694"/>
          </a:xfrm>
          <a:custGeom>
            <a:avLst/>
            <a:gdLst/>
            <a:ahLst/>
            <a:cxnLst/>
            <a:rect l="0" t="0" r="0" b="0"/>
            <a:pathLst>
              <a:path w="73112" h="68207" extrusionOk="0">
                <a:moveTo>
                  <a:pt x="46809" y="1210"/>
                </a:moveTo>
                <a:lnTo>
                  <a:pt x="46886" y="1227"/>
                </a:lnTo>
                <a:lnTo>
                  <a:pt x="46886" y="1227"/>
                </a:lnTo>
                <a:lnTo>
                  <a:pt x="46866" y="1215"/>
                </a:lnTo>
                <a:lnTo>
                  <a:pt x="46809" y="1210"/>
                </a:lnTo>
                <a:close/>
                <a:moveTo>
                  <a:pt x="35754" y="1982"/>
                </a:moveTo>
                <a:lnTo>
                  <a:pt x="36320" y="2170"/>
                </a:lnTo>
                <a:lnTo>
                  <a:pt x="36037" y="2170"/>
                </a:lnTo>
                <a:lnTo>
                  <a:pt x="35660" y="2076"/>
                </a:lnTo>
                <a:lnTo>
                  <a:pt x="35754" y="1982"/>
                </a:lnTo>
                <a:close/>
                <a:moveTo>
                  <a:pt x="42641" y="1321"/>
                </a:moveTo>
                <a:lnTo>
                  <a:pt x="44622" y="1510"/>
                </a:lnTo>
                <a:lnTo>
                  <a:pt x="46603" y="1793"/>
                </a:lnTo>
                <a:lnTo>
                  <a:pt x="46226" y="1793"/>
                </a:lnTo>
                <a:lnTo>
                  <a:pt x="46320" y="1982"/>
                </a:lnTo>
                <a:lnTo>
                  <a:pt x="45660" y="1793"/>
                </a:lnTo>
                <a:lnTo>
                  <a:pt x="44905" y="1699"/>
                </a:lnTo>
                <a:lnTo>
                  <a:pt x="44905" y="1699"/>
                </a:lnTo>
                <a:lnTo>
                  <a:pt x="45188" y="2076"/>
                </a:lnTo>
                <a:lnTo>
                  <a:pt x="45282" y="2265"/>
                </a:lnTo>
                <a:lnTo>
                  <a:pt x="45094" y="2265"/>
                </a:lnTo>
                <a:lnTo>
                  <a:pt x="44716" y="2170"/>
                </a:lnTo>
                <a:lnTo>
                  <a:pt x="43773" y="1793"/>
                </a:lnTo>
                <a:lnTo>
                  <a:pt x="42641" y="1321"/>
                </a:lnTo>
                <a:close/>
                <a:moveTo>
                  <a:pt x="34622" y="5095"/>
                </a:moveTo>
                <a:lnTo>
                  <a:pt x="34169" y="5151"/>
                </a:lnTo>
                <a:lnTo>
                  <a:pt x="34169" y="5151"/>
                </a:lnTo>
                <a:lnTo>
                  <a:pt x="34056" y="5189"/>
                </a:lnTo>
                <a:lnTo>
                  <a:pt x="34622" y="5095"/>
                </a:lnTo>
                <a:close/>
                <a:moveTo>
                  <a:pt x="58490" y="6793"/>
                </a:moveTo>
                <a:lnTo>
                  <a:pt x="59056" y="7453"/>
                </a:lnTo>
                <a:lnTo>
                  <a:pt x="59087" y="7476"/>
                </a:lnTo>
                <a:lnTo>
                  <a:pt x="58490" y="6793"/>
                </a:lnTo>
                <a:close/>
                <a:moveTo>
                  <a:pt x="56697" y="7736"/>
                </a:moveTo>
                <a:lnTo>
                  <a:pt x="57358" y="8113"/>
                </a:lnTo>
                <a:lnTo>
                  <a:pt x="57075" y="8113"/>
                </a:lnTo>
                <a:lnTo>
                  <a:pt x="56697" y="7736"/>
                </a:lnTo>
                <a:close/>
                <a:moveTo>
                  <a:pt x="59810" y="8679"/>
                </a:moveTo>
                <a:lnTo>
                  <a:pt x="60087" y="8956"/>
                </a:lnTo>
                <a:lnTo>
                  <a:pt x="59905" y="8774"/>
                </a:lnTo>
                <a:lnTo>
                  <a:pt x="59810" y="8679"/>
                </a:lnTo>
                <a:close/>
                <a:moveTo>
                  <a:pt x="57546" y="8019"/>
                </a:moveTo>
                <a:lnTo>
                  <a:pt x="58395" y="8774"/>
                </a:lnTo>
                <a:lnTo>
                  <a:pt x="59339" y="9434"/>
                </a:lnTo>
                <a:lnTo>
                  <a:pt x="58490" y="8868"/>
                </a:lnTo>
                <a:lnTo>
                  <a:pt x="57735" y="8208"/>
                </a:lnTo>
                <a:lnTo>
                  <a:pt x="57546" y="8019"/>
                </a:lnTo>
                <a:close/>
                <a:moveTo>
                  <a:pt x="60282" y="9246"/>
                </a:moveTo>
                <a:lnTo>
                  <a:pt x="60565" y="9812"/>
                </a:lnTo>
                <a:lnTo>
                  <a:pt x="60282" y="9529"/>
                </a:lnTo>
                <a:lnTo>
                  <a:pt x="60282" y="9340"/>
                </a:lnTo>
                <a:lnTo>
                  <a:pt x="60282" y="9246"/>
                </a:lnTo>
                <a:close/>
                <a:moveTo>
                  <a:pt x="59999" y="8396"/>
                </a:moveTo>
                <a:lnTo>
                  <a:pt x="60659" y="8774"/>
                </a:lnTo>
                <a:lnTo>
                  <a:pt x="61131" y="9340"/>
                </a:lnTo>
                <a:lnTo>
                  <a:pt x="61603" y="9906"/>
                </a:lnTo>
                <a:lnTo>
                  <a:pt x="61886" y="10566"/>
                </a:lnTo>
                <a:lnTo>
                  <a:pt x="60942" y="9434"/>
                </a:lnTo>
                <a:lnTo>
                  <a:pt x="61320" y="10095"/>
                </a:lnTo>
                <a:lnTo>
                  <a:pt x="59999" y="8396"/>
                </a:lnTo>
                <a:close/>
                <a:moveTo>
                  <a:pt x="63773" y="11132"/>
                </a:moveTo>
                <a:lnTo>
                  <a:pt x="64537" y="12278"/>
                </a:lnTo>
                <a:lnTo>
                  <a:pt x="64622" y="12359"/>
                </a:lnTo>
                <a:lnTo>
                  <a:pt x="63773" y="11132"/>
                </a:lnTo>
                <a:close/>
                <a:moveTo>
                  <a:pt x="65093" y="14528"/>
                </a:moveTo>
                <a:lnTo>
                  <a:pt x="65376" y="15189"/>
                </a:lnTo>
                <a:lnTo>
                  <a:pt x="65659" y="15755"/>
                </a:lnTo>
                <a:lnTo>
                  <a:pt x="66037" y="16981"/>
                </a:lnTo>
                <a:lnTo>
                  <a:pt x="65659" y="16321"/>
                </a:lnTo>
                <a:lnTo>
                  <a:pt x="65282" y="15377"/>
                </a:lnTo>
                <a:lnTo>
                  <a:pt x="65093" y="14528"/>
                </a:lnTo>
                <a:close/>
                <a:moveTo>
                  <a:pt x="65093" y="16321"/>
                </a:moveTo>
                <a:lnTo>
                  <a:pt x="65565" y="16698"/>
                </a:lnTo>
                <a:lnTo>
                  <a:pt x="65942" y="17076"/>
                </a:lnTo>
                <a:lnTo>
                  <a:pt x="66320" y="17547"/>
                </a:lnTo>
                <a:lnTo>
                  <a:pt x="66414" y="17830"/>
                </a:lnTo>
                <a:lnTo>
                  <a:pt x="66508" y="18113"/>
                </a:lnTo>
                <a:lnTo>
                  <a:pt x="65848" y="17170"/>
                </a:lnTo>
                <a:lnTo>
                  <a:pt x="65093" y="16321"/>
                </a:lnTo>
                <a:close/>
                <a:moveTo>
                  <a:pt x="72074" y="36226"/>
                </a:moveTo>
                <a:lnTo>
                  <a:pt x="71791" y="37547"/>
                </a:lnTo>
                <a:lnTo>
                  <a:pt x="71603" y="38773"/>
                </a:lnTo>
                <a:lnTo>
                  <a:pt x="71320" y="40000"/>
                </a:lnTo>
                <a:lnTo>
                  <a:pt x="70754" y="41509"/>
                </a:lnTo>
                <a:lnTo>
                  <a:pt x="70942" y="40283"/>
                </a:lnTo>
                <a:lnTo>
                  <a:pt x="71225" y="38962"/>
                </a:lnTo>
                <a:lnTo>
                  <a:pt x="72074" y="36226"/>
                </a:lnTo>
                <a:close/>
                <a:moveTo>
                  <a:pt x="69150" y="44433"/>
                </a:moveTo>
                <a:lnTo>
                  <a:pt x="68867" y="44905"/>
                </a:lnTo>
                <a:lnTo>
                  <a:pt x="68584" y="45377"/>
                </a:lnTo>
                <a:lnTo>
                  <a:pt x="68206" y="45754"/>
                </a:lnTo>
                <a:lnTo>
                  <a:pt x="67923" y="46132"/>
                </a:lnTo>
                <a:lnTo>
                  <a:pt x="68112" y="45754"/>
                </a:lnTo>
                <a:lnTo>
                  <a:pt x="68678" y="45188"/>
                </a:lnTo>
                <a:lnTo>
                  <a:pt x="69150" y="44433"/>
                </a:lnTo>
                <a:close/>
                <a:moveTo>
                  <a:pt x="67357" y="47830"/>
                </a:moveTo>
                <a:lnTo>
                  <a:pt x="66886" y="48584"/>
                </a:lnTo>
                <a:lnTo>
                  <a:pt x="66508" y="48867"/>
                </a:lnTo>
                <a:lnTo>
                  <a:pt x="66414" y="48867"/>
                </a:lnTo>
                <a:lnTo>
                  <a:pt x="66414" y="48773"/>
                </a:lnTo>
                <a:lnTo>
                  <a:pt x="66886" y="48301"/>
                </a:lnTo>
                <a:lnTo>
                  <a:pt x="67357" y="47830"/>
                </a:lnTo>
                <a:close/>
                <a:moveTo>
                  <a:pt x="65093" y="48396"/>
                </a:moveTo>
                <a:lnTo>
                  <a:pt x="65376" y="48490"/>
                </a:lnTo>
                <a:lnTo>
                  <a:pt x="64905" y="49056"/>
                </a:lnTo>
                <a:lnTo>
                  <a:pt x="64622" y="49528"/>
                </a:lnTo>
                <a:lnTo>
                  <a:pt x="64244" y="49811"/>
                </a:lnTo>
                <a:lnTo>
                  <a:pt x="64244" y="49905"/>
                </a:lnTo>
                <a:lnTo>
                  <a:pt x="64056" y="49905"/>
                </a:lnTo>
                <a:lnTo>
                  <a:pt x="64056" y="49811"/>
                </a:lnTo>
                <a:lnTo>
                  <a:pt x="64433" y="49150"/>
                </a:lnTo>
                <a:lnTo>
                  <a:pt x="64622" y="48867"/>
                </a:lnTo>
                <a:lnTo>
                  <a:pt x="64905" y="48584"/>
                </a:lnTo>
                <a:lnTo>
                  <a:pt x="65093" y="48396"/>
                </a:lnTo>
                <a:close/>
                <a:moveTo>
                  <a:pt x="6981" y="52452"/>
                </a:moveTo>
                <a:lnTo>
                  <a:pt x="7170" y="53112"/>
                </a:lnTo>
                <a:lnTo>
                  <a:pt x="7075" y="53018"/>
                </a:lnTo>
                <a:lnTo>
                  <a:pt x="6981" y="52641"/>
                </a:lnTo>
                <a:lnTo>
                  <a:pt x="6981" y="52452"/>
                </a:lnTo>
                <a:close/>
                <a:moveTo>
                  <a:pt x="7736" y="54339"/>
                </a:moveTo>
                <a:lnTo>
                  <a:pt x="7641" y="54433"/>
                </a:lnTo>
                <a:lnTo>
                  <a:pt x="7641" y="54339"/>
                </a:lnTo>
                <a:close/>
                <a:moveTo>
                  <a:pt x="61225" y="55094"/>
                </a:moveTo>
                <a:lnTo>
                  <a:pt x="61037" y="55377"/>
                </a:lnTo>
                <a:lnTo>
                  <a:pt x="60754" y="55471"/>
                </a:lnTo>
                <a:lnTo>
                  <a:pt x="60754" y="55471"/>
                </a:lnTo>
                <a:lnTo>
                  <a:pt x="60942" y="55282"/>
                </a:lnTo>
                <a:lnTo>
                  <a:pt x="61225" y="55094"/>
                </a:lnTo>
                <a:close/>
                <a:moveTo>
                  <a:pt x="6132" y="53867"/>
                </a:moveTo>
                <a:lnTo>
                  <a:pt x="7358" y="55377"/>
                </a:lnTo>
                <a:lnTo>
                  <a:pt x="7641" y="55471"/>
                </a:lnTo>
                <a:lnTo>
                  <a:pt x="7641" y="55471"/>
                </a:lnTo>
                <a:lnTo>
                  <a:pt x="7641" y="55471"/>
                </a:lnTo>
                <a:lnTo>
                  <a:pt x="7830" y="55565"/>
                </a:lnTo>
                <a:lnTo>
                  <a:pt x="8302" y="56414"/>
                </a:lnTo>
                <a:lnTo>
                  <a:pt x="7170" y="55471"/>
                </a:lnTo>
                <a:lnTo>
                  <a:pt x="6509" y="54622"/>
                </a:lnTo>
                <a:lnTo>
                  <a:pt x="6226" y="54245"/>
                </a:lnTo>
                <a:lnTo>
                  <a:pt x="6132" y="53867"/>
                </a:lnTo>
                <a:close/>
                <a:moveTo>
                  <a:pt x="9056" y="56414"/>
                </a:moveTo>
                <a:lnTo>
                  <a:pt x="9245" y="56509"/>
                </a:lnTo>
                <a:lnTo>
                  <a:pt x="9151" y="56509"/>
                </a:lnTo>
                <a:lnTo>
                  <a:pt x="9056" y="56414"/>
                </a:lnTo>
                <a:close/>
                <a:moveTo>
                  <a:pt x="10472" y="56980"/>
                </a:moveTo>
                <a:lnTo>
                  <a:pt x="11321" y="57358"/>
                </a:lnTo>
                <a:lnTo>
                  <a:pt x="11887" y="57735"/>
                </a:lnTo>
                <a:lnTo>
                  <a:pt x="12264" y="58018"/>
                </a:lnTo>
                <a:lnTo>
                  <a:pt x="11604" y="57641"/>
                </a:lnTo>
                <a:lnTo>
                  <a:pt x="11604" y="57641"/>
                </a:lnTo>
                <a:lnTo>
                  <a:pt x="11792" y="58112"/>
                </a:lnTo>
                <a:lnTo>
                  <a:pt x="11604" y="58018"/>
                </a:lnTo>
                <a:lnTo>
                  <a:pt x="11132" y="57452"/>
                </a:lnTo>
                <a:lnTo>
                  <a:pt x="10849" y="57169"/>
                </a:lnTo>
                <a:lnTo>
                  <a:pt x="10472" y="56980"/>
                </a:lnTo>
                <a:close/>
                <a:moveTo>
                  <a:pt x="18019" y="59433"/>
                </a:moveTo>
                <a:lnTo>
                  <a:pt x="18773" y="59810"/>
                </a:lnTo>
                <a:lnTo>
                  <a:pt x="19528" y="60376"/>
                </a:lnTo>
                <a:lnTo>
                  <a:pt x="19056" y="60282"/>
                </a:lnTo>
                <a:lnTo>
                  <a:pt x="18962" y="60188"/>
                </a:lnTo>
                <a:lnTo>
                  <a:pt x="18490" y="59810"/>
                </a:lnTo>
                <a:lnTo>
                  <a:pt x="18019" y="59433"/>
                </a:lnTo>
                <a:close/>
                <a:moveTo>
                  <a:pt x="14528" y="59999"/>
                </a:moveTo>
                <a:lnTo>
                  <a:pt x="14717" y="60093"/>
                </a:lnTo>
                <a:lnTo>
                  <a:pt x="14905" y="60188"/>
                </a:lnTo>
                <a:lnTo>
                  <a:pt x="15188" y="60471"/>
                </a:lnTo>
                <a:lnTo>
                  <a:pt x="15283" y="60565"/>
                </a:lnTo>
                <a:lnTo>
                  <a:pt x="15188" y="60565"/>
                </a:lnTo>
                <a:lnTo>
                  <a:pt x="14528" y="59999"/>
                </a:lnTo>
                <a:close/>
                <a:moveTo>
                  <a:pt x="49339" y="60188"/>
                </a:moveTo>
                <a:lnTo>
                  <a:pt x="48395" y="60565"/>
                </a:lnTo>
                <a:lnTo>
                  <a:pt x="47924" y="60754"/>
                </a:lnTo>
                <a:lnTo>
                  <a:pt x="47452" y="60754"/>
                </a:lnTo>
                <a:lnTo>
                  <a:pt x="47924" y="60471"/>
                </a:lnTo>
                <a:lnTo>
                  <a:pt x="48301" y="60282"/>
                </a:lnTo>
                <a:lnTo>
                  <a:pt x="49056" y="60188"/>
                </a:lnTo>
                <a:close/>
                <a:moveTo>
                  <a:pt x="19245" y="60565"/>
                </a:moveTo>
                <a:lnTo>
                  <a:pt x="19811" y="60659"/>
                </a:lnTo>
                <a:lnTo>
                  <a:pt x="20566" y="61037"/>
                </a:lnTo>
                <a:lnTo>
                  <a:pt x="20566" y="61037"/>
                </a:lnTo>
                <a:lnTo>
                  <a:pt x="19811" y="60848"/>
                </a:lnTo>
                <a:lnTo>
                  <a:pt x="19245" y="60565"/>
                </a:lnTo>
                <a:close/>
                <a:moveTo>
                  <a:pt x="47075" y="61226"/>
                </a:moveTo>
                <a:lnTo>
                  <a:pt x="46792" y="61414"/>
                </a:lnTo>
                <a:lnTo>
                  <a:pt x="46697" y="61509"/>
                </a:lnTo>
                <a:lnTo>
                  <a:pt x="46792" y="61603"/>
                </a:lnTo>
                <a:lnTo>
                  <a:pt x="47263" y="61603"/>
                </a:lnTo>
                <a:lnTo>
                  <a:pt x="47641" y="61509"/>
                </a:lnTo>
                <a:lnTo>
                  <a:pt x="46886" y="61792"/>
                </a:lnTo>
                <a:lnTo>
                  <a:pt x="46131" y="61886"/>
                </a:lnTo>
                <a:lnTo>
                  <a:pt x="46131" y="61980"/>
                </a:lnTo>
                <a:lnTo>
                  <a:pt x="46037" y="61980"/>
                </a:lnTo>
                <a:lnTo>
                  <a:pt x="45660" y="61697"/>
                </a:lnTo>
                <a:lnTo>
                  <a:pt x="46320" y="61320"/>
                </a:lnTo>
                <a:lnTo>
                  <a:pt x="47075" y="61226"/>
                </a:lnTo>
                <a:close/>
                <a:moveTo>
                  <a:pt x="24151" y="63678"/>
                </a:moveTo>
                <a:lnTo>
                  <a:pt x="24905" y="63961"/>
                </a:lnTo>
                <a:lnTo>
                  <a:pt x="25754" y="64244"/>
                </a:lnTo>
                <a:lnTo>
                  <a:pt x="25188" y="64244"/>
                </a:lnTo>
                <a:lnTo>
                  <a:pt x="24151" y="64150"/>
                </a:lnTo>
                <a:lnTo>
                  <a:pt x="23773" y="64056"/>
                </a:lnTo>
                <a:lnTo>
                  <a:pt x="23585" y="63961"/>
                </a:lnTo>
                <a:lnTo>
                  <a:pt x="23585" y="63867"/>
                </a:lnTo>
                <a:lnTo>
                  <a:pt x="23585" y="63773"/>
                </a:lnTo>
                <a:lnTo>
                  <a:pt x="24151" y="63678"/>
                </a:lnTo>
                <a:close/>
                <a:moveTo>
                  <a:pt x="34811" y="64622"/>
                </a:moveTo>
                <a:lnTo>
                  <a:pt x="35094" y="64810"/>
                </a:lnTo>
                <a:lnTo>
                  <a:pt x="35377" y="64905"/>
                </a:lnTo>
                <a:lnTo>
                  <a:pt x="34622" y="64999"/>
                </a:lnTo>
                <a:lnTo>
                  <a:pt x="34056" y="64999"/>
                </a:lnTo>
                <a:lnTo>
                  <a:pt x="34056" y="64905"/>
                </a:lnTo>
                <a:lnTo>
                  <a:pt x="34811" y="64622"/>
                </a:lnTo>
                <a:close/>
                <a:moveTo>
                  <a:pt x="46414" y="63773"/>
                </a:moveTo>
                <a:lnTo>
                  <a:pt x="46131" y="64056"/>
                </a:lnTo>
                <a:lnTo>
                  <a:pt x="44433" y="64716"/>
                </a:lnTo>
                <a:lnTo>
                  <a:pt x="43962" y="64905"/>
                </a:lnTo>
                <a:lnTo>
                  <a:pt x="44150" y="64810"/>
                </a:lnTo>
                <a:lnTo>
                  <a:pt x="42641" y="64999"/>
                </a:lnTo>
                <a:lnTo>
                  <a:pt x="42924" y="64810"/>
                </a:lnTo>
                <a:lnTo>
                  <a:pt x="43207" y="64622"/>
                </a:lnTo>
                <a:lnTo>
                  <a:pt x="42358" y="64905"/>
                </a:lnTo>
                <a:lnTo>
                  <a:pt x="43113" y="64622"/>
                </a:lnTo>
                <a:lnTo>
                  <a:pt x="45377" y="63867"/>
                </a:lnTo>
                <a:lnTo>
                  <a:pt x="44999" y="64150"/>
                </a:lnTo>
                <a:lnTo>
                  <a:pt x="44622" y="64433"/>
                </a:lnTo>
                <a:lnTo>
                  <a:pt x="46414" y="63773"/>
                </a:lnTo>
                <a:close/>
                <a:moveTo>
                  <a:pt x="39905" y="64622"/>
                </a:moveTo>
                <a:lnTo>
                  <a:pt x="39811" y="64716"/>
                </a:lnTo>
                <a:lnTo>
                  <a:pt x="39622" y="64810"/>
                </a:lnTo>
                <a:lnTo>
                  <a:pt x="38962" y="64999"/>
                </a:lnTo>
                <a:lnTo>
                  <a:pt x="38207" y="65093"/>
                </a:lnTo>
                <a:lnTo>
                  <a:pt x="37641" y="65093"/>
                </a:lnTo>
                <a:lnTo>
                  <a:pt x="39056" y="64810"/>
                </a:lnTo>
                <a:lnTo>
                  <a:pt x="39528" y="64716"/>
                </a:lnTo>
                <a:lnTo>
                  <a:pt x="39905" y="64622"/>
                </a:lnTo>
                <a:close/>
                <a:moveTo>
                  <a:pt x="42829" y="64056"/>
                </a:moveTo>
                <a:lnTo>
                  <a:pt x="42452" y="64244"/>
                </a:lnTo>
                <a:lnTo>
                  <a:pt x="42263" y="64433"/>
                </a:lnTo>
                <a:lnTo>
                  <a:pt x="41980" y="64622"/>
                </a:lnTo>
                <a:lnTo>
                  <a:pt x="41886" y="64999"/>
                </a:lnTo>
                <a:lnTo>
                  <a:pt x="42263" y="64999"/>
                </a:lnTo>
                <a:lnTo>
                  <a:pt x="40094" y="65282"/>
                </a:lnTo>
                <a:lnTo>
                  <a:pt x="40848" y="64999"/>
                </a:lnTo>
                <a:lnTo>
                  <a:pt x="41131" y="64810"/>
                </a:lnTo>
                <a:lnTo>
                  <a:pt x="41131" y="64716"/>
                </a:lnTo>
                <a:lnTo>
                  <a:pt x="41037" y="64622"/>
                </a:lnTo>
                <a:lnTo>
                  <a:pt x="40754" y="64622"/>
                </a:lnTo>
                <a:lnTo>
                  <a:pt x="40282" y="64527"/>
                </a:lnTo>
                <a:lnTo>
                  <a:pt x="40188" y="64433"/>
                </a:lnTo>
                <a:lnTo>
                  <a:pt x="41509" y="64339"/>
                </a:lnTo>
                <a:lnTo>
                  <a:pt x="42829" y="64056"/>
                </a:lnTo>
                <a:close/>
                <a:moveTo>
                  <a:pt x="15660" y="60376"/>
                </a:moveTo>
                <a:lnTo>
                  <a:pt x="16887" y="61131"/>
                </a:lnTo>
                <a:lnTo>
                  <a:pt x="17924" y="62075"/>
                </a:lnTo>
                <a:lnTo>
                  <a:pt x="17924" y="61792"/>
                </a:lnTo>
                <a:lnTo>
                  <a:pt x="17830" y="61603"/>
                </a:lnTo>
                <a:lnTo>
                  <a:pt x="19056" y="61980"/>
                </a:lnTo>
                <a:lnTo>
                  <a:pt x="20283" y="62358"/>
                </a:lnTo>
                <a:lnTo>
                  <a:pt x="20849" y="62546"/>
                </a:lnTo>
                <a:lnTo>
                  <a:pt x="21415" y="62735"/>
                </a:lnTo>
                <a:lnTo>
                  <a:pt x="21886" y="63018"/>
                </a:lnTo>
                <a:lnTo>
                  <a:pt x="22358" y="63395"/>
                </a:lnTo>
                <a:lnTo>
                  <a:pt x="21509" y="63301"/>
                </a:lnTo>
                <a:lnTo>
                  <a:pt x="22547" y="63867"/>
                </a:lnTo>
                <a:lnTo>
                  <a:pt x="23868" y="64339"/>
                </a:lnTo>
                <a:lnTo>
                  <a:pt x="25471" y="64905"/>
                </a:lnTo>
                <a:lnTo>
                  <a:pt x="27169" y="65282"/>
                </a:lnTo>
                <a:lnTo>
                  <a:pt x="26603" y="65282"/>
                </a:lnTo>
                <a:lnTo>
                  <a:pt x="27075" y="65942"/>
                </a:lnTo>
                <a:lnTo>
                  <a:pt x="26886" y="65942"/>
                </a:lnTo>
                <a:lnTo>
                  <a:pt x="26603" y="65848"/>
                </a:lnTo>
                <a:lnTo>
                  <a:pt x="25849" y="65659"/>
                </a:lnTo>
                <a:lnTo>
                  <a:pt x="25283" y="65471"/>
                </a:lnTo>
                <a:lnTo>
                  <a:pt x="25188" y="65376"/>
                </a:lnTo>
                <a:lnTo>
                  <a:pt x="25754" y="65376"/>
                </a:lnTo>
                <a:lnTo>
                  <a:pt x="26226" y="65471"/>
                </a:lnTo>
                <a:lnTo>
                  <a:pt x="26320" y="65282"/>
                </a:lnTo>
                <a:lnTo>
                  <a:pt x="26320" y="65188"/>
                </a:lnTo>
                <a:lnTo>
                  <a:pt x="26226" y="65093"/>
                </a:lnTo>
                <a:lnTo>
                  <a:pt x="25660" y="65093"/>
                </a:lnTo>
                <a:lnTo>
                  <a:pt x="25188" y="65188"/>
                </a:lnTo>
                <a:lnTo>
                  <a:pt x="24528" y="65376"/>
                </a:lnTo>
                <a:lnTo>
                  <a:pt x="24528" y="65376"/>
                </a:lnTo>
                <a:lnTo>
                  <a:pt x="25000" y="65093"/>
                </a:lnTo>
                <a:lnTo>
                  <a:pt x="23679" y="64905"/>
                </a:lnTo>
                <a:lnTo>
                  <a:pt x="22547" y="64716"/>
                </a:lnTo>
                <a:lnTo>
                  <a:pt x="21603" y="64339"/>
                </a:lnTo>
                <a:lnTo>
                  <a:pt x="20660" y="63867"/>
                </a:lnTo>
                <a:lnTo>
                  <a:pt x="20943" y="63867"/>
                </a:lnTo>
                <a:lnTo>
                  <a:pt x="20377" y="63773"/>
                </a:lnTo>
                <a:lnTo>
                  <a:pt x="19339" y="63678"/>
                </a:lnTo>
                <a:lnTo>
                  <a:pt x="18868" y="63490"/>
                </a:lnTo>
                <a:lnTo>
                  <a:pt x="18396" y="63301"/>
                </a:lnTo>
                <a:lnTo>
                  <a:pt x="18585" y="63207"/>
                </a:lnTo>
                <a:lnTo>
                  <a:pt x="18868" y="63301"/>
                </a:lnTo>
                <a:lnTo>
                  <a:pt x="18019" y="62735"/>
                </a:lnTo>
                <a:lnTo>
                  <a:pt x="16981" y="62075"/>
                </a:lnTo>
                <a:lnTo>
                  <a:pt x="14811" y="60471"/>
                </a:lnTo>
                <a:lnTo>
                  <a:pt x="16415" y="61414"/>
                </a:lnTo>
                <a:lnTo>
                  <a:pt x="15660" y="60376"/>
                </a:lnTo>
                <a:close/>
                <a:moveTo>
                  <a:pt x="28867" y="65659"/>
                </a:moveTo>
                <a:lnTo>
                  <a:pt x="30660" y="65942"/>
                </a:lnTo>
                <a:lnTo>
                  <a:pt x="32547" y="66131"/>
                </a:lnTo>
                <a:lnTo>
                  <a:pt x="32075" y="66225"/>
                </a:lnTo>
                <a:lnTo>
                  <a:pt x="31320" y="66225"/>
                </a:lnTo>
                <a:lnTo>
                  <a:pt x="30566" y="66131"/>
                </a:lnTo>
                <a:lnTo>
                  <a:pt x="28867" y="65659"/>
                </a:lnTo>
                <a:close/>
                <a:moveTo>
                  <a:pt x="39150" y="0"/>
                </a:moveTo>
                <a:lnTo>
                  <a:pt x="39528" y="283"/>
                </a:lnTo>
                <a:lnTo>
                  <a:pt x="39622" y="378"/>
                </a:lnTo>
                <a:lnTo>
                  <a:pt x="41509" y="1038"/>
                </a:lnTo>
                <a:lnTo>
                  <a:pt x="40943" y="1132"/>
                </a:lnTo>
                <a:lnTo>
                  <a:pt x="40282" y="1227"/>
                </a:lnTo>
                <a:lnTo>
                  <a:pt x="38962" y="1038"/>
                </a:lnTo>
                <a:lnTo>
                  <a:pt x="37547" y="849"/>
                </a:lnTo>
                <a:lnTo>
                  <a:pt x="36320" y="661"/>
                </a:lnTo>
                <a:lnTo>
                  <a:pt x="36415" y="755"/>
                </a:lnTo>
                <a:lnTo>
                  <a:pt x="36415" y="849"/>
                </a:lnTo>
                <a:lnTo>
                  <a:pt x="35943" y="944"/>
                </a:lnTo>
                <a:lnTo>
                  <a:pt x="34150" y="1132"/>
                </a:lnTo>
                <a:lnTo>
                  <a:pt x="31698" y="1132"/>
                </a:lnTo>
                <a:lnTo>
                  <a:pt x="30660" y="1227"/>
                </a:lnTo>
                <a:lnTo>
                  <a:pt x="29716" y="1321"/>
                </a:lnTo>
                <a:lnTo>
                  <a:pt x="30377" y="1416"/>
                </a:lnTo>
                <a:lnTo>
                  <a:pt x="31037" y="1510"/>
                </a:lnTo>
                <a:lnTo>
                  <a:pt x="30094" y="1699"/>
                </a:lnTo>
                <a:lnTo>
                  <a:pt x="28773" y="2076"/>
                </a:lnTo>
                <a:lnTo>
                  <a:pt x="27924" y="2359"/>
                </a:lnTo>
                <a:lnTo>
                  <a:pt x="27924" y="2453"/>
                </a:lnTo>
                <a:lnTo>
                  <a:pt x="28207" y="2453"/>
                </a:lnTo>
                <a:lnTo>
                  <a:pt x="26509" y="3019"/>
                </a:lnTo>
                <a:lnTo>
                  <a:pt x="26792" y="2831"/>
                </a:lnTo>
                <a:lnTo>
                  <a:pt x="26792" y="2831"/>
                </a:lnTo>
                <a:lnTo>
                  <a:pt x="25660" y="2925"/>
                </a:lnTo>
                <a:lnTo>
                  <a:pt x="25754" y="2831"/>
                </a:lnTo>
                <a:lnTo>
                  <a:pt x="25377" y="2925"/>
                </a:lnTo>
                <a:lnTo>
                  <a:pt x="24905" y="3208"/>
                </a:lnTo>
                <a:lnTo>
                  <a:pt x="24056" y="3774"/>
                </a:lnTo>
                <a:lnTo>
                  <a:pt x="22264" y="4340"/>
                </a:lnTo>
                <a:lnTo>
                  <a:pt x="20471" y="5095"/>
                </a:lnTo>
                <a:lnTo>
                  <a:pt x="18679" y="5755"/>
                </a:lnTo>
                <a:lnTo>
                  <a:pt x="16981" y="6604"/>
                </a:lnTo>
                <a:lnTo>
                  <a:pt x="17453" y="6604"/>
                </a:lnTo>
                <a:lnTo>
                  <a:pt x="17830" y="6415"/>
                </a:lnTo>
                <a:lnTo>
                  <a:pt x="18868" y="6038"/>
                </a:lnTo>
                <a:lnTo>
                  <a:pt x="19905" y="5661"/>
                </a:lnTo>
                <a:lnTo>
                  <a:pt x="20377" y="5472"/>
                </a:lnTo>
                <a:lnTo>
                  <a:pt x="20943" y="5378"/>
                </a:lnTo>
                <a:lnTo>
                  <a:pt x="20943" y="5378"/>
                </a:lnTo>
                <a:lnTo>
                  <a:pt x="19528" y="6038"/>
                </a:lnTo>
                <a:lnTo>
                  <a:pt x="19528" y="6038"/>
                </a:lnTo>
                <a:lnTo>
                  <a:pt x="20094" y="5944"/>
                </a:lnTo>
                <a:lnTo>
                  <a:pt x="18396" y="7076"/>
                </a:lnTo>
                <a:lnTo>
                  <a:pt x="20849" y="6038"/>
                </a:lnTo>
                <a:lnTo>
                  <a:pt x="23396" y="5095"/>
                </a:lnTo>
                <a:lnTo>
                  <a:pt x="26037" y="4246"/>
                </a:lnTo>
                <a:lnTo>
                  <a:pt x="28679" y="3397"/>
                </a:lnTo>
                <a:lnTo>
                  <a:pt x="28301" y="3491"/>
                </a:lnTo>
                <a:lnTo>
                  <a:pt x="28773" y="3208"/>
                </a:lnTo>
                <a:lnTo>
                  <a:pt x="30283" y="2736"/>
                </a:lnTo>
                <a:lnTo>
                  <a:pt x="29905" y="2831"/>
                </a:lnTo>
                <a:lnTo>
                  <a:pt x="29056" y="2831"/>
                </a:lnTo>
                <a:lnTo>
                  <a:pt x="28584" y="2642"/>
                </a:lnTo>
                <a:lnTo>
                  <a:pt x="30566" y="2548"/>
                </a:lnTo>
                <a:lnTo>
                  <a:pt x="32641" y="2548"/>
                </a:lnTo>
                <a:lnTo>
                  <a:pt x="37264" y="2831"/>
                </a:lnTo>
                <a:lnTo>
                  <a:pt x="39528" y="3019"/>
                </a:lnTo>
                <a:lnTo>
                  <a:pt x="43490" y="3019"/>
                </a:lnTo>
                <a:lnTo>
                  <a:pt x="44339" y="2831"/>
                </a:lnTo>
                <a:lnTo>
                  <a:pt x="45094" y="2736"/>
                </a:lnTo>
                <a:lnTo>
                  <a:pt x="45943" y="3114"/>
                </a:lnTo>
                <a:lnTo>
                  <a:pt x="46886" y="3397"/>
                </a:lnTo>
                <a:lnTo>
                  <a:pt x="48678" y="3963"/>
                </a:lnTo>
                <a:lnTo>
                  <a:pt x="50565" y="4434"/>
                </a:lnTo>
                <a:lnTo>
                  <a:pt x="51509" y="4717"/>
                </a:lnTo>
                <a:lnTo>
                  <a:pt x="52358" y="5189"/>
                </a:lnTo>
                <a:lnTo>
                  <a:pt x="51792" y="4812"/>
                </a:lnTo>
                <a:lnTo>
                  <a:pt x="53584" y="5849"/>
                </a:lnTo>
                <a:lnTo>
                  <a:pt x="55376" y="6981"/>
                </a:lnTo>
                <a:lnTo>
                  <a:pt x="56320" y="7642"/>
                </a:lnTo>
                <a:lnTo>
                  <a:pt x="57169" y="8302"/>
                </a:lnTo>
                <a:lnTo>
                  <a:pt x="57924" y="9057"/>
                </a:lnTo>
                <a:lnTo>
                  <a:pt x="58678" y="9906"/>
                </a:lnTo>
                <a:lnTo>
                  <a:pt x="62357" y="14057"/>
                </a:lnTo>
                <a:lnTo>
                  <a:pt x="64622" y="16887"/>
                </a:lnTo>
                <a:lnTo>
                  <a:pt x="66697" y="19623"/>
                </a:lnTo>
                <a:lnTo>
                  <a:pt x="66603" y="19151"/>
                </a:lnTo>
                <a:lnTo>
                  <a:pt x="66603" y="18774"/>
                </a:lnTo>
                <a:lnTo>
                  <a:pt x="67357" y="20472"/>
                </a:lnTo>
                <a:lnTo>
                  <a:pt x="68772" y="23962"/>
                </a:lnTo>
                <a:lnTo>
                  <a:pt x="68867" y="24151"/>
                </a:lnTo>
                <a:lnTo>
                  <a:pt x="69810" y="26792"/>
                </a:lnTo>
                <a:lnTo>
                  <a:pt x="70565" y="29245"/>
                </a:lnTo>
                <a:lnTo>
                  <a:pt x="70754" y="30283"/>
                </a:lnTo>
                <a:lnTo>
                  <a:pt x="70848" y="31037"/>
                </a:lnTo>
                <a:lnTo>
                  <a:pt x="70848" y="31604"/>
                </a:lnTo>
                <a:lnTo>
                  <a:pt x="70754" y="31792"/>
                </a:lnTo>
                <a:lnTo>
                  <a:pt x="70565" y="31887"/>
                </a:lnTo>
                <a:lnTo>
                  <a:pt x="69433" y="36698"/>
                </a:lnTo>
                <a:lnTo>
                  <a:pt x="68206" y="41698"/>
                </a:lnTo>
                <a:lnTo>
                  <a:pt x="68584" y="41037"/>
                </a:lnTo>
                <a:lnTo>
                  <a:pt x="68961" y="40188"/>
                </a:lnTo>
                <a:lnTo>
                  <a:pt x="69244" y="40471"/>
                </a:lnTo>
                <a:lnTo>
                  <a:pt x="69244" y="40849"/>
                </a:lnTo>
                <a:lnTo>
                  <a:pt x="69244" y="41226"/>
                </a:lnTo>
                <a:lnTo>
                  <a:pt x="69055" y="41698"/>
                </a:lnTo>
                <a:lnTo>
                  <a:pt x="68489" y="42924"/>
                </a:lnTo>
                <a:lnTo>
                  <a:pt x="67735" y="44150"/>
                </a:lnTo>
                <a:lnTo>
                  <a:pt x="66791" y="45377"/>
                </a:lnTo>
                <a:lnTo>
                  <a:pt x="65942" y="46509"/>
                </a:lnTo>
                <a:lnTo>
                  <a:pt x="64716" y="47924"/>
                </a:lnTo>
                <a:lnTo>
                  <a:pt x="65565" y="47641"/>
                </a:lnTo>
                <a:lnTo>
                  <a:pt x="65093" y="48301"/>
                </a:lnTo>
                <a:lnTo>
                  <a:pt x="64433" y="48962"/>
                </a:lnTo>
                <a:lnTo>
                  <a:pt x="63112" y="50188"/>
                </a:lnTo>
                <a:lnTo>
                  <a:pt x="63678" y="48962"/>
                </a:lnTo>
                <a:lnTo>
                  <a:pt x="64244" y="47641"/>
                </a:lnTo>
                <a:lnTo>
                  <a:pt x="65754" y="44811"/>
                </a:lnTo>
                <a:lnTo>
                  <a:pt x="67169" y="42169"/>
                </a:lnTo>
                <a:lnTo>
                  <a:pt x="67735" y="41037"/>
                </a:lnTo>
                <a:lnTo>
                  <a:pt x="68206" y="40094"/>
                </a:lnTo>
                <a:lnTo>
                  <a:pt x="68206" y="39811"/>
                </a:lnTo>
                <a:lnTo>
                  <a:pt x="68301" y="39622"/>
                </a:lnTo>
                <a:lnTo>
                  <a:pt x="68301" y="39717"/>
                </a:lnTo>
                <a:lnTo>
                  <a:pt x="68395" y="39339"/>
                </a:lnTo>
                <a:lnTo>
                  <a:pt x="68772" y="37735"/>
                </a:lnTo>
                <a:lnTo>
                  <a:pt x="69055" y="36037"/>
                </a:lnTo>
                <a:lnTo>
                  <a:pt x="69150" y="32924"/>
                </a:lnTo>
                <a:lnTo>
                  <a:pt x="69150" y="30849"/>
                </a:lnTo>
                <a:lnTo>
                  <a:pt x="69150" y="28679"/>
                </a:lnTo>
                <a:lnTo>
                  <a:pt x="68961" y="28773"/>
                </a:lnTo>
                <a:lnTo>
                  <a:pt x="68961" y="29056"/>
                </a:lnTo>
                <a:lnTo>
                  <a:pt x="68678" y="28302"/>
                </a:lnTo>
                <a:lnTo>
                  <a:pt x="68395" y="27453"/>
                </a:lnTo>
                <a:lnTo>
                  <a:pt x="68018" y="25755"/>
                </a:lnTo>
                <a:lnTo>
                  <a:pt x="67923" y="25283"/>
                </a:lnTo>
                <a:lnTo>
                  <a:pt x="67923" y="25472"/>
                </a:lnTo>
                <a:lnTo>
                  <a:pt x="67546" y="24906"/>
                </a:lnTo>
                <a:lnTo>
                  <a:pt x="67074" y="24245"/>
                </a:lnTo>
                <a:lnTo>
                  <a:pt x="66980" y="24057"/>
                </a:lnTo>
                <a:lnTo>
                  <a:pt x="65471" y="22264"/>
                </a:lnTo>
                <a:lnTo>
                  <a:pt x="64810" y="21415"/>
                </a:lnTo>
                <a:lnTo>
                  <a:pt x="64339" y="20755"/>
                </a:lnTo>
                <a:lnTo>
                  <a:pt x="64622" y="20943"/>
                </a:lnTo>
                <a:lnTo>
                  <a:pt x="64527" y="20755"/>
                </a:lnTo>
                <a:lnTo>
                  <a:pt x="64339" y="20472"/>
                </a:lnTo>
                <a:lnTo>
                  <a:pt x="63301" y="19434"/>
                </a:lnTo>
                <a:lnTo>
                  <a:pt x="62357" y="18585"/>
                </a:lnTo>
                <a:lnTo>
                  <a:pt x="62452" y="18679"/>
                </a:lnTo>
                <a:lnTo>
                  <a:pt x="62357" y="18868"/>
                </a:lnTo>
                <a:lnTo>
                  <a:pt x="61508" y="18019"/>
                </a:lnTo>
                <a:lnTo>
                  <a:pt x="61791" y="18396"/>
                </a:lnTo>
                <a:lnTo>
                  <a:pt x="60848" y="17547"/>
                </a:lnTo>
                <a:lnTo>
                  <a:pt x="60471" y="17076"/>
                </a:lnTo>
                <a:lnTo>
                  <a:pt x="60471" y="16981"/>
                </a:lnTo>
                <a:lnTo>
                  <a:pt x="60565" y="17076"/>
                </a:lnTo>
                <a:lnTo>
                  <a:pt x="61225" y="17547"/>
                </a:lnTo>
                <a:lnTo>
                  <a:pt x="58961" y="15566"/>
                </a:lnTo>
                <a:lnTo>
                  <a:pt x="59527" y="16227"/>
                </a:lnTo>
                <a:lnTo>
                  <a:pt x="58584" y="15566"/>
                </a:lnTo>
                <a:lnTo>
                  <a:pt x="57641" y="14906"/>
                </a:lnTo>
                <a:lnTo>
                  <a:pt x="57546" y="15000"/>
                </a:lnTo>
                <a:lnTo>
                  <a:pt x="57452" y="15094"/>
                </a:lnTo>
                <a:lnTo>
                  <a:pt x="58301" y="15660"/>
                </a:lnTo>
                <a:lnTo>
                  <a:pt x="59056" y="16227"/>
                </a:lnTo>
                <a:lnTo>
                  <a:pt x="60471" y="17547"/>
                </a:lnTo>
                <a:lnTo>
                  <a:pt x="61886" y="18774"/>
                </a:lnTo>
                <a:lnTo>
                  <a:pt x="62640" y="19340"/>
                </a:lnTo>
                <a:lnTo>
                  <a:pt x="63395" y="19906"/>
                </a:lnTo>
                <a:lnTo>
                  <a:pt x="62829" y="19528"/>
                </a:lnTo>
                <a:lnTo>
                  <a:pt x="62074" y="19057"/>
                </a:lnTo>
                <a:lnTo>
                  <a:pt x="62074" y="19245"/>
                </a:lnTo>
                <a:lnTo>
                  <a:pt x="62357" y="19717"/>
                </a:lnTo>
                <a:lnTo>
                  <a:pt x="63584" y="21415"/>
                </a:lnTo>
                <a:lnTo>
                  <a:pt x="65093" y="23207"/>
                </a:lnTo>
                <a:lnTo>
                  <a:pt x="65754" y="23962"/>
                </a:lnTo>
                <a:lnTo>
                  <a:pt x="66225" y="24434"/>
                </a:lnTo>
                <a:lnTo>
                  <a:pt x="66414" y="24528"/>
                </a:lnTo>
                <a:lnTo>
                  <a:pt x="66320" y="24057"/>
                </a:lnTo>
                <a:lnTo>
                  <a:pt x="66697" y="24906"/>
                </a:lnTo>
                <a:lnTo>
                  <a:pt x="67074" y="26038"/>
                </a:lnTo>
                <a:lnTo>
                  <a:pt x="66414" y="24811"/>
                </a:lnTo>
                <a:lnTo>
                  <a:pt x="66791" y="25566"/>
                </a:lnTo>
                <a:lnTo>
                  <a:pt x="67169" y="26321"/>
                </a:lnTo>
                <a:lnTo>
                  <a:pt x="67263" y="26415"/>
                </a:lnTo>
                <a:lnTo>
                  <a:pt x="67923" y="28679"/>
                </a:lnTo>
                <a:lnTo>
                  <a:pt x="68206" y="29339"/>
                </a:lnTo>
                <a:lnTo>
                  <a:pt x="68678" y="30471"/>
                </a:lnTo>
                <a:lnTo>
                  <a:pt x="68772" y="30660"/>
                </a:lnTo>
                <a:lnTo>
                  <a:pt x="68678" y="30660"/>
                </a:lnTo>
                <a:lnTo>
                  <a:pt x="68395" y="30377"/>
                </a:lnTo>
                <a:lnTo>
                  <a:pt x="68206" y="30094"/>
                </a:lnTo>
                <a:lnTo>
                  <a:pt x="68206" y="30566"/>
                </a:lnTo>
                <a:lnTo>
                  <a:pt x="68301" y="31037"/>
                </a:lnTo>
                <a:lnTo>
                  <a:pt x="68395" y="31509"/>
                </a:lnTo>
                <a:lnTo>
                  <a:pt x="68395" y="31887"/>
                </a:lnTo>
                <a:lnTo>
                  <a:pt x="68301" y="31792"/>
                </a:lnTo>
                <a:lnTo>
                  <a:pt x="68301" y="31698"/>
                </a:lnTo>
                <a:lnTo>
                  <a:pt x="68301" y="31415"/>
                </a:lnTo>
                <a:lnTo>
                  <a:pt x="68018" y="30094"/>
                </a:lnTo>
                <a:lnTo>
                  <a:pt x="67735" y="28868"/>
                </a:lnTo>
                <a:lnTo>
                  <a:pt x="68112" y="31698"/>
                </a:lnTo>
                <a:lnTo>
                  <a:pt x="68206" y="33113"/>
                </a:lnTo>
                <a:lnTo>
                  <a:pt x="68206" y="34528"/>
                </a:lnTo>
                <a:lnTo>
                  <a:pt x="68112" y="35943"/>
                </a:lnTo>
                <a:lnTo>
                  <a:pt x="67923" y="37358"/>
                </a:lnTo>
                <a:lnTo>
                  <a:pt x="67546" y="38679"/>
                </a:lnTo>
                <a:lnTo>
                  <a:pt x="67074" y="40000"/>
                </a:lnTo>
                <a:lnTo>
                  <a:pt x="67263" y="39717"/>
                </a:lnTo>
                <a:lnTo>
                  <a:pt x="67357" y="39622"/>
                </a:lnTo>
                <a:lnTo>
                  <a:pt x="67357" y="39717"/>
                </a:lnTo>
                <a:lnTo>
                  <a:pt x="67263" y="40377"/>
                </a:lnTo>
                <a:lnTo>
                  <a:pt x="66980" y="41226"/>
                </a:lnTo>
                <a:lnTo>
                  <a:pt x="66791" y="41509"/>
                </a:lnTo>
                <a:lnTo>
                  <a:pt x="66697" y="41603"/>
                </a:lnTo>
                <a:lnTo>
                  <a:pt x="66414" y="42075"/>
                </a:lnTo>
                <a:lnTo>
                  <a:pt x="65754" y="43962"/>
                </a:lnTo>
                <a:lnTo>
                  <a:pt x="64905" y="46132"/>
                </a:lnTo>
                <a:lnTo>
                  <a:pt x="64150" y="47547"/>
                </a:lnTo>
                <a:lnTo>
                  <a:pt x="63395" y="48867"/>
                </a:lnTo>
                <a:lnTo>
                  <a:pt x="62546" y="50094"/>
                </a:lnTo>
                <a:lnTo>
                  <a:pt x="61697" y="51320"/>
                </a:lnTo>
                <a:lnTo>
                  <a:pt x="60376" y="52452"/>
                </a:lnTo>
                <a:lnTo>
                  <a:pt x="59810" y="53112"/>
                </a:lnTo>
                <a:lnTo>
                  <a:pt x="59244" y="53773"/>
                </a:lnTo>
                <a:lnTo>
                  <a:pt x="59999" y="53301"/>
                </a:lnTo>
                <a:lnTo>
                  <a:pt x="59905" y="53490"/>
                </a:lnTo>
                <a:lnTo>
                  <a:pt x="58018" y="54999"/>
                </a:lnTo>
                <a:lnTo>
                  <a:pt x="57075" y="55660"/>
                </a:lnTo>
                <a:lnTo>
                  <a:pt x="56037" y="56226"/>
                </a:lnTo>
                <a:lnTo>
                  <a:pt x="57924" y="54716"/>
                </a:lnTo>
                <a:lnTo>
                  <a:pt x="58867" y="53867"/>
                </a:lnTo>
                <a:lnTo>
                  <a:pt x="59716" y="53018"/>
                </a:lnTo>
                <a:lnTo>
                  <a:pt x="58961" y="53679"/>
                </a:lnTo>
                <a:lnTo>
                  <a:pt x="58207" y="54245"/>
                </a:lnTo>
                <a:lnTo>
                  <a:pt x="56603" y="55282"/>
                </a:lnTo>
                <a:lnTo>
                  <a:pt x="54905" y="56226"/>
                </a:lnTo>
                <a:lnTo>
                  <a:pt x="53301" y="57263"/>
                </a:lnTo>
                <a:lnTo>
                  <a:pt x="52735" y="57452"/>
                </a:lnTo>
                <a:lnTo>
                  <a:pt x="51509" y="57924"/>
                </a:lnTo>
                <a:lnTo>
                  <a:pt x="47829" y="59527"/>
                </a:lnTo>
                <a:lnTo>
                  <a:pt x="43962" y="61226"/>
                </a:lnTo>
                <a:lnTo>
                  <a:pt x="42358" y="61886"/>
                </a:lnTo>
                <a:lnTo>
                  <a:pt x="41414" y="62169"/>
                </a:lnTo>
                <a:lnTo>
                  <a:pt x="39433" y="62452"/>
                </a:lnTo>
                <a:lnTo>
                  <a:pt x="37169" y="62641"/>
                </a:lnTo>
                <a:lnTo>
                  <a:pt x="33679" y="62829"/>
                </a:lnTo>
                <a:lnTo>
                  <a:pt x="31226" y="62924"/>
                </a:lnTo>
                <a:lnTo>
                  <a:pt x="29528" y="62924"/>
                </a:lnTo>
                <a:lnTo>
                  <a:pt x="28301" y="62735"/>
                </a:lnTo>
                <a:lnTo>
                  <a:pt x="27075" y="62546"/>
                </a:lnTo>
                <a:lnTo>
                  <a:pt x="25754" y="62263"/>
                </a:lnTo>
                <a:lnTo>
                  <a:pt x="24622" y="61886"/>
                </a:lnTo>
                <a:lnTo>
                  <a:pt x="23396" y="61414"/>
                </a:lnTo>
                <a:lnTo>
                  <a:pt x="21320" y="60565"/>
                </a:lnTo>
                <a:lnTo>
                  <a:pt x="21509" y="60754"/>
                </a:lnTo>
                <a:lnTo>
                  <a:pt x="21698" y="60848"/>
                </a:lnTo>
                <a:lnTo>
                  <a:pt x="22169" y="61131"/>
                </a:lnTo>
                <a:lnTo>
                  <a:pt x="21037" y="60659"/>
                </a:lnTo>
                <a:lnTo>
                  <a:pt x="19434" y="59905"/>
                </a:lnTo>
                <a:lnTo>
                  <a:pt x="15754" y="57924"/>
                </a:lnTo>
                <a:lnTo>
                  <a:pt x="12453" y="56037"/>
                </a:lnTo>
                <a:lnTo>
                  <a:pt x="11415" y="55377"/>
                </a:lnTo>
                <a:lnTo>
                  <a:pt x="11226" y="55188"/>
                </a:lnTo>
                <a:lnTo>
                  <a:pt x="11132" y="55094"/>
                </a:lnTo>
                <a:lnTo>
                  <a:pt x="10377" y="54433"/>
                </a:lnTo>
                <a:lnTo>
                  <a:pt x="9717" y="53679"/>
                </a:lnTo>
                <a:lnTo>
                  <a:pt x="9717" y="53962"/>
                </a:lnTo>
                <a:lnTo>
                  <a:pt x="9622" y="54150"/>
                </a:lnTo>
                <a:lnTo>
                  <a:pt x="9528" y="54245"/>
                </a:lnTo>
                <a:lnTo>
                  <a:pt x="9434" y="54245"/>
                </a:lnTo>
                <a:lnTo>
                  <a:pt x="9151" y="54056"/>
                </a:lnTo>
                <a:lnTo>
                  <a:pt x="8868" y="53679"/>
                </a:lnTo>
                <a:lnTo>
                  <a:pt x="8585" y="53301"/>
                </a:lnTo>
                <a:lnTo>
                  <a:pt x="8302" y="52829"/>
                </a:lnTo>
                <a:lnTo>
                  <a:pt x="8302" y="52546"/>
                </a:lnTo>
                <a:lnTo>
                  <a:pt x="8302" y="52452"/>
                </a:lnTo>
                <a:lnTo>
                  <a:pt x="8396" y="52452"/>
                </a:lnTo>
                <a:lnTo>
                  <a:pt x="7924" y="52263"/>
                </a:lnTo>
                <a:lnTo>
                  <a:pt x="7358" y="51886"/>
                </a:lnTo>
                <a:lnTo>
                  <a:pt x="6038" y="50660"/>
                </a:lnTo>
                <a:lnTo>
                  <a:pt x="5849" y="50377"/>
                </a:lnTo>
                <a:lnTo>
                  <a:pt x="5566" y="50094"/>
                </a:lnTo>
                <a:lnTo>
                  <a:pt x="5566" y="50188"/>
                </a:lnTo>
                <a:lnTo>
                  <a:pt x="4811" y="49339"/>
                </a:lnTo>
                <a:lnTo>
                  <a:pt x="4717" y="49150"/>
                </a:lnTo>
                <a:lnTo>
                  <a:pt x="5189" y="49433"/>
                </a:lnTo>
                <a:lnTo>
                  <a:pt x="5377" y="49528"/>
                </a:lnTo>
                <a:lnTo>
                  <a:pt x="5472" y="49716"/>
                </a:lnTo>
                <a:lnTo>
                  <a:pt x="5660" y="50094"/>
                </a:lnTo>
                <a:lnTo>
                  <a:pt x="5377" y="49056"/>
                </a:lnTo>
                <a:lnTo>
                  <a:pt x="5000" y="48113"/>
                </a:lnTo>
                <a:lnTo>
                  <a:pt x="4057" y="45660"/>
                </a:lnTo>
                <a:lnTo>
                  <a:pt x="3585" y="44150"/>
                </a:lnTo>
                <a:lnTo>
                  <a:pt x="3208" y="42358"/>
                </a:lnTo>
                <a:lnTo>
                  <a:pt x="3396" y="42547"/>
                </a:lnTo>
                <a:lnTo>
                  <a:pt x="3491" y="42452"/>
                </a:lnTo>
                <a:lnTo>
                  <a:pt x="3585" y="42547"/>
                </a:lnTo>
                <a:lnTo>
                  <a:pt x="3774" y="42641"/>
                </a:lnTo>
                <a:lnTo>
                  <a:pt x="3679" y="40849"/>
                </a:lnTo>
                <a:lnTo>
                  <a:pt x="3585" y="38962"/>
                </a:lnTo>
                <a:lnTo>
                  <a:pt x="3679" y="37169"/>
                </a:lnTo>
                <a:lnTo>
                  <a:pt x="3774" y="36320"/>
                </a:lnTo>
                <a:lnTo>
                  <a:pt x="4057" y="35566"/>
                </a:lnTo>
                <a:lnTo>
                  <a:pt x="4434" y="33585"/>
                </a:lnTo>
                <a:lnTo>
                  <a:pt x="4434" y="33962"/>
                </a:lnTo>
                <a:lnTo>
                  <a:pt x="4528" y="34245"/>
                </a:lnTo>
                <a:lnTo>
                  <a:pt x="4717" y="32264"/>
                </a:lnTo>
                <a:lnTo>
                  <a:pt x="5189" y="30283"/>
                </a:lnTo>
                <a:lnTo>
                  <a:pt x="5755" y="28302"/>
                </a:lnTo>
                <a:lnTo>
                  <a:pt x="6604" y="26321"/>
                </a:lnTo>
                <a:lnTo>
                  <a:pt x="7453" y="24340"/>
                </a:lnTo>
                <a:lnTo>
                  <a:pt x="8585" y="22547"/>
                </a:lnTo>
                <a:lnTo>
                  <a:pt x="9717" y="20755"/>
                </a:lnTo>
                <a:lnTo>
                  <a:pt x="10943" y="19245"/>
                </a:lnTo>
                <a:lnTo>
                  <a:pt x="10849" y="19057"/>
                </a:lnTo>
                <a:lnTo>
                  <a:pt x="10849" y="18868"/>
                </a:lnTo>
                <a:lnTo>
                  <a:pt x="11132" y="18396"/>
                </a:lnTo>
                <a:lnTo>
                  <a:pt x="11604" y="17830"/>
                </a:lnTo>
                <a:lnTo>
                  <a:pt x="12264" y="17076"/>
                </a:lnTo>
                <a:lnTo>
                  <a:pt x="14151" y="15472"/>
                </a:lnTo>
                <a:lnTo>
                  <a:pt x="16415" y="13585"/>
                </a:lnTo>
                <a:lnTo>
                  <a:pt x="18868" y="11793"/>
                </a:lnTo>
                <a:lnTo>
                  <a:pt x="21226" y="10095"/>
                </a:lnTo>
                <a:lnTo>
                  <a:pt x="23302" y="8868"/>
                </a:lnTo>
                <a:lnTo>
                  <a:pt x="24717" y="8113"/>
                </a:lnTo>
                <a:lnTo>
                  <a:pt x="24245" y="8491"/>
                </a:lnTo>
                <a:lnTo>
                  <a:pt x="23773" y="8774"/>
                </a:lnTo>
                <a:lnTo>
                  <a:pt x="24811" y="8208"/>
                </a:lnTo>
                <a:lnTo>
                  <a:pt x="25566" y="7830"/>
                </a:lnTo>
                <a:lnTo>
                  <a:pt x="27452" y="6981"/>
                </a:lnTo>
                <a:lnTo>
                  <a:pt x="27264" y="6981"/>
                </a:lnTo>
                <a:lnTo>
                  <a:pt x="26981" y="6887"/>
                </a:lnTo>
                <a:lnTo>
                  <a:pt x="27830" y="6604"/>
                </a:lnTo>
                <a:lnTo>
                  <a:pt x="29056" y="6132"/>
                </a:lnTo>
                <a:lnTo>
                  <a:pt x="28679" y="6415"/>
                </a:lnTo>
                <a:lnTo>
                  <a:pt x="29056" y="6510"/>
                </a:lnTo>
                <a:lnTo>
                  <a:pt x="28962" y="6698"/>
                </a:lnTo>
                <a:lnTo>
                  <a:pt x="30283" y="6227"/>
                </a:lnTo>
                <a:lnTo>
                  <a:pt x="31698" y="5755"/>
                </a:lnTo>
                <a:lnTo>
                  <a:pt x="33113" y="5378"/>
                </a:lnTo>
                <a:lnTo>
                  <a:pt x="33867" y="5189"/>
                </a:lnTo>
                <a:lnTo>
                  <a:pt x="34169" y="5151"/>
                </a:lnTo>
                <a:lnTo>
                  <a:pt x="34169" y="5151"/>
                </a:lnTo>
                <a:lnTo>
                  <a:pt x="34905" y="4906"/>
                </a:lnTo>
                <a:lnTo>
                  <a:pt x="35754" y="4812"/>
                </a:lnTo>
                <a:lnTo>
                  <a:pt x="36603" y="4812"/>
                </a:lnTo>
                <a:lnTo>
                  <a:pt x="37547" y="4717"/>
                </a:lnTo>
                <a:lnTo>
                  <a:pt x="37830" y="4717"/>
                </a:lnTo>
                <a:lnTo>
                  <a:pt x="38396" y="4529"/>
                </a:lnTo>
                <a:lnTo>
                  <a:pt x="38867" y="4340"/>
                </a:lnTo>
                <a:lnTo>
                  <a:pt x="38867" y="4623"/>
                </a:lnTo>
                <a:lnTo>
                  <a:pt x="42735" y="4340"/>
                </a:lnTo>
                <a:lnTo>
                  <a:pt x="43207" y="4529"/>
                </a:lnTo>
                <a:lnTo>
                  <a:pt x="43018" y="4529"/>
                </a:lnTo>
                <a:lnTo>
                  <a:pt x="43867" y="4623"/>
                </a:lnTo>
                <a:lnTo>
                  <a:pt x="44811" y="4434"/>
                </a:lnTo>
                <a:lnTo>
                  <a:pt x="45094" y="4717"/>
                </a:lnTo>
                <a:lnTo>
                  <a:pt x="45754" y="4906"/>
                </a:lnTo>
                <a:lnTo>
                  <a:pt x="47546" y="5189"/>
                </a:lnTo>
                <a:lnTo>
                  <a:pt x="49622" y="5566"/>
                </a:lnTo>
                <a:lnTo>
                  <a:pt x="51131" y="5849"/>
                </a:lnTo>
                <a:lnTo>
                  <a:pt x="51131" y="5849"/>
                </a:lnTo>
                <a:lnTo>
                  <a:pt x="49244" y="5095"/>
                </a:lnTo>
                <a:lnTo>
                  <a:pt x="46886" y="4529"/>
                </a:lnTo>
                <a:lnTo>
                  <a:pt x="44433" y="3963"/>
                </a:lnTo>
                <a:lnTo>
                  <a:pt x="41980" y="3491"/>
                </a:lnTo>
                <a:lnTo>
                  <a:pt x="39528" y="3302"/>
                </a:lnTo>
                <a:lnTo>
                  <a:pt x="37358" y="3208"/>
                </a:lnTo>
                <a:lnTo>
                  <a:pt x="36415" y="3208"/>
                </a:lnTo>
                <a:lnTo>
                  <a:pt x="35565" y="3302"/>
                </a:lnTo>
                <a:lnTo>
                  <a:pt x="34811" y="3491"/>
                </a:lnTo>
                <a:lnTo>
                  <a:pt x="34150" y="3680"/>
                </a:lnTo>
                <a:lnTo>
                  <a:pt x="33490" y="3585"/>
                </a:lnTo>
                <a:lnTo>
                  <a:pt x="32830" y="3491"/>
                </a:lnTo>
                <a:lnTo>
                  <a:pt x="31509" y="3585"/>
                </a:lnTo>
                <a:lnTo>
                  <a:pt x="30000" y="3868"/>
                </a:lnTo>
                <a:lnTo>
                  <a:pt x="28490" y="4246"/>
                </a:lnTo>
                <a:lnTo>
                  <a:pt x="26981" y="4812"/>
                </a:lnTo>
                <a:lnTo>
                  <a:pt x="25471" y="5472"/>
                </a:lnTo>
                <a:lnTo>
                  <a:pt x="23868" y="6321"/>
                </a:lnTo>
                <a:lnTo>
                  <a:pt x="22358" y="7170"/>
                </a:lnTo>
                <a:lnTo>
                  <a:pt x="20849" y="8113"/>
                </a:lnTo>
                <a:lnTo>
                  <a:pt x="19339" y="9151"/>
                </a:lnTo>
                <a:lnTo>
                  <a:pt x="17924" y="10283"/>
                </a:lnTo>
                <a:lnTo>
                  <a:pt x="16604" y="11321"/>
                </a:lnTo>
                <a:lnTo>
                  <a:pt x="14056" y="13491"/>
                </a:lnTo>
                <a:lnTo>
                  <a:pt x="12075" y="15472"/>
                </a:lnTo>
                <a:lnTo>
                  <a:pt x="9717" y="18491"/>
                </a:lnTo>
                <a:lnTo>
                  <a:pt x="10000" y="17830"/>
                </a:lnTo>
                <a:lnTo>
                  <a:pt x="10377" y="17264"/>
                </a:lnTo>
                <a:lnTo>
                  <a:pt x="9717" y="18113"/>
                </a:lnTo>
                <a:lnTo>
                  <a:pt x="9056" y="19057"/>
                </a:lnTo>
                <a:lnTo>
                  <a:pt x="9151" y="19245"/>
                </a:lnTo>
                <a:lnTo>
                  <a:pt x="8396" y="20189"/>
                </a:lnTo>
                <a:lnTo>
                  <a:pt x="9151" y="18774"/>
                </a:lnTo>
                <a:lnTo>
                  <a:pt x="8019" y="20377"/>
                </a:lnTo>
                <a:lnTo>
                  <a:pt x="7075" y="22075"/>
                </a:lnTo>
                <a:lnTo>
                  <a:pt x="6226" y="23868"/>
                </a:lnTo>
                <a:lnTo>
                  <a:pt x="5472" y="25755"/>
                </a:lnTo>
                <a:lnTo>
                  <a:pt x="4151" y="29434"/>
                </a:lnTo>
                <a:lnTo>
                  <a:pt x="2924" y="32924"/>
                </a:lnTo>
                <a:lnTo>
                  <a:pt x="3019" y="33113"/>
                </a:lnTo>
                <a:lnTo>
                  <a:pt x="2924" y="33773"/>
                </a:lnTo>
                <a:lnTo>
                  <a:pt x="2453" y="36509"/>
                </a:lnTo>
                <a:lnTo>
                  <a:pt x="1981" y="39434"/>
                </a:lnTo>
                <a:lnTo>
                  <a:pt x="1981" y="39528"/>
                </a:lnTo>
                <a:lnTo>
                  <a:pt x="1981" y="39905"/>
                </a:lnTo>
                <a:lnTo>
                  <a:pt x="1792" y="41415"/>
                </a:lnTo>
                <a:lnTo>
                  <a:pt x="1698" y="42358"/>
                </a:lnTo>
                <a:lnTo>
                  <a:pt x="1698" y="43301"/>
                </a:lnTo>
                <a:lnTo>
                  <a:pt x="1792" y="44245"/>
                </a:lnTo>
                <a:lnTo>
                  <a:pt x="1887" y="44999"/>
                </a:lnTo>
                <a:lnTo>
                  <a:pt x="2170" y="46603"/>
                </a:lnTo>
                <a:lnTo>
                  <a:pt x="2170" y="46603"/>
                </a:lnTo>
                <a:lnTo>
                  <a:pt x="1887" y="46415"/>
                </a:lnTo>
                <a:lnTo>
                  <a:pt x="1792" y="46320"/>
                </a:lnTo>
                <a:lnTo>
                  <a:pt x="1792" y="46509"/>
                </a:lnTo>
                <a:lnTo>
                  <a:pt x="1981" y="46981"/>
                </a:lnTo>
                <a:lnTo>
                  <a:pt x="1415" y="46132"/>
                </a:lnTo>
                <a:lnTo>
                  <a:pt x="1509" y="46509"/>
                </a:lnTo>
                <a:lnTo>
                  <a:pt x="1321" y="46981"/>
                </a:lnTo>
                <a:lnTo>
                  <a:pt x="472" y="45471"/>
                </a:lnTo>
                <a:lnTo>
                  <a:pt x="377" y="45565"/>
                </a:lnTo>
                <a:lnTo>
                  <a:pt x="283" y="45660"/>
                </a:lnTo>
                <a:lnTo>
                  <a:pt x="189" y="45660"/>
                </a:lnTo>
                <a:lnTo>
                  <a:pt x="0" y="45565"/>
                </a:lnTo>
                <a:lnTo>
                  <a:pt x="0" y="45565"/>
                </a:lnTo>
                <a:lnTo>
                  <a:pt x="1038" y="47924"/>
                </a:lnTo>
                <a:lnTo>
                  <a:pt x="2264" y="50282"/>
                </a:lnTo>
                <a:lnTo>
                  <a:pt x="2075" y="49905"/>
                </a:lnTo>
                <a:lnTo>
                  <a:pt x="2170" y="49528"/>
                </a:lnTo>
                <a:lnTo>
                  <a:pt x="2736" y="50188"/>
                </a:lnTo>
                <a:lnTo>
                  <a:pt x="3208" y="50660"/>
                </a:lnTo>
                <a:lnTo>
                  <a:pt x="3396" y="50943"/>
                </a:lnTo>
                <a:lnTo>
                  <a:pt x="3396" y="51037"/>
                </a:lnTo>
                <a:lnTo>
                  <a:pt x="3302" y="50943"/>
                </a:lnTo>
                <a:lnTo>
                  <a:pt x="3302" y="50943"/>
                </a:lnTo>
                <a:lnTo>
                  <a:pt x="3585" y="51320"/>
                </a:lnTo>
                <a:lnTo>
                  <a:pt x="4623" y="53207"/>
                </a:lnTo>
                <a:lnTo>
                  <a:pt x="5755" y="55094"/>
                </a:lnTo>
                <a:lnTo>
                  <a:pt x="7075" y="56886"/>
                </a:lnTo>
                <a:lnTo>
                  <a:pt x="8585" y="58490"/>
                </a:lnTo>
                <a:lnTo>
                  <a:pt x="10189" y="59999"/>
                </a:lnTo>
                <a:lnTo>
                  <a:pt x="11792" y="61414"/>
                </a:lnTo>
                <a:lnTo>
                  <a:pt x="13585" y="62735"/>
                </a:lnTo>
                <a:lnTo>
                  <a:pt x="15471" y="63867"/>
                </a:lnTo>
                <a:lnTo>
                  <a:pt x="17641" y="64905"/>
                </a:lnTo>
                <a:lnTo>
                  <a:pt x="20000" y="65942"/>
                </a:lnTo>
                <a:lnTo>
                  <a:pt x="22358" y="66697"/>
                </a:lnTo>
                <a:lnTo>
                  <a:pt x="24811" y="67263"/>
                </a:lnTo>
                <a:lnTo>
                  <a:pt x="27264" y="67735"/>
                </a:lnTo>
                <a:lnTo>
                  <a:pt x="29811" y="68018"/>
                </a:lnTo>
                <a:lnTo>
                  <a:pt x="32264" y="68206"/>
                </a:lnTo>
                <a:lnTo>
                  <a:pt x="34811" y="68112"/>
                </a:lnTo>
                <a:lnTo>
                  <a:pt x="36981" y="67829"/>
                </a:lnTo>
                <a:lnTo>
                  <a:pt x="40471" y="67263"/>
                </a:lnTo>
                <a:lnTo>
                  <a:pt x="44056" y="66508"/>
                </a:lnTo>
                <a:lnTo>
                  <a:pt x="45565" y="66131"/>
                </a:lnTo>
                <a:lnTo>
                  <a:pt x="46509" y="65848"/>
                </a:lnTo>
                <a:lnTo>
                  <a:pt x="46509" y="65942"/>
                </a:lnTo>
                <a:lnTo>
                  <a:pt x="48018" y="65376"/>
                </a:lnTo>
                <a:lnTo>
                  <a:pt x="49527" y="64622"/>
                </a:lnTo>
                <a:lnTo>
                  <a:pt x="48867" y="64810"/>
                </a:lnTo>
                <a:lnTo>
                  <a:pt x="50754" y="63773"/>
                </a:lnTo>
                <a:lnTo>
                  <a:pt x="52546" y="62641"/>
                </a:lnTo>
                <a:lnTo>
                  <a:pt x="54244" y="61320"/>
                </a:lnTo>
                <a:lnTo>
                  <a:pt x="56037" y="59810"/>
                </a:lnTo>
                <a:lnTo>
                  <a:pt x="55282" y="60659"/>
                </a:lnTo>
                <a:lnTo>
                  <a:pt x="57263" y="59056"/>
                </a:lnTo>
                <a:lnTo>
                  <a:pt x="58112" y="58395"/>
                </a:lnTo>
                <a:lnTo>
                  <a:pt x="58207" y="58301"/>
                </a:lnTo>
                <a:lnTo>
                  <a:pt x="58112" y="58301"/>
                </a:lnTo>
                <a:lnTo>
                  <a:pt x="58584" y="57924"/>
                </a:lnTo>
                <a:lnTo>
                  <a:pt x="59056" y="57546"/>
                </a:lnTo>
                <a:lnTo>
                  <a:pt x="59999" y="56414"/>
                </a:lnTo>
                <a:lnTo>
                  <a:pt x="61414" y="55188"/>
                </a:lnTo>
                <a:lnTo>
                  <a:pt x="61414" y="55188"/>
                </a:lnTo>
                <a:lnTo>
                  <a:pt x="61131" y="55282"/>
                </a:lnTo>
                <a:lnTo>
                  <a:pt x="61508" y="54811"/>
                </a:lnTo>
                <a:lnTo>
                  <a:pt x="62735" y="53867"/>
                </a:lnTo>
                <a:lnTo>
                  <a:pt x="63867" y="52735"/>
                </a:lnTo>
                <a:lnTo>
                  <a:pt x="66131" y="50471"/>
                </a:lnTo>
                <a:lnTo>
                  <a:pt x="66131" y="50565"/>
                </a:lnTo>
                <a:lnTo>
                  <a:pt x="66320" y="50660"/>
                </a:lnTo>
                <a:lnTo>
                  <a:pt x="66414" y="50660"/>
                </a:lnTo>
                <a:lnTo>
                  <a:pt x="66603" y="50565"/>
                </a:lnTo>
                <a:lnTo>
                  <a:pt x="66603" y="50754"/>
                </a:lnTo>
                <a:lnTo>
                  <a:pt x="66508" y="50943"/>
                </a:lnTo>
                <a:lnTo>
                  <a:pt x="65848" y="51603"/>
                </a:lnTo>
                <a:lnTo>
                  <a:pt x="64999" y="52546"/>
                </a:lnTo>
                <a:lnTo>
                  <a:pt x="65376" y="52358"/>
                </a:lnTo>
                <a:lnTo>
                  <a:pt x="65848" y="52075"/>
                </a:lnTo>
                <a:lnTo>
                  <a:pt x="66697" y="51320"/>
                </a:lnTo>
                <a:lnTo>
                  <a:pt x="67546" y="50282"/>
                </a:lnTo>
                <a:lnTo>
                  <a:pt x="68301" y="49056"/>
                </a:lnTo>
                <a:lnTo>
                  <a:pt x="69055" y="47830"/>
                </a:lnTo>
                <a:lnTo>
                  <a:pt x="69716" y="46603"/>
                </a:lnTo>
                <a:lnTo>
                  <a:pt x="70565" y="44811"/>
                </a:lnTo>
                <a:lnTo>
                  <a:pt x="70282" y="45094"/>
                </a:lnTo>
                <a:lnTo>
                  <a:pt x="70942" y="43490"/>
                </a:lnTo>
                <a:lnTo>
                  <a:pt x="71037" y="43396"/>
                </a:lnTo>
                <a:lnTo>
                  <a:pt x="71697" y="41320"/>
                </a:lnTo>
                <a:lnTo>
                  <a:pt x="72263" y="39245"/>
                </a:lnTo>
                <a:lnTo>
                  <a:pt x="72640" y="37358"/>
                </a:lnTo>
                <a:lnTo>
                  <a:pt x="72923" y="35849"/>
                </a:lnTo>
                <a:lnTo>
                  <a:pt x="72829" y="36226"/>
                </a:lnTo>
                <a:lnTo>
                  <a:pt x="72735" y="36698"/>
                </a:lnTo>
                <a:lnTo>
                  <a:pt x="72452" y="36981"/>
                </a:lnTo>
                <a:lnTo>
                  <a:pt x="72169" y="37358"/>
                </a:lnTo>
                <a:lnTo>
                  <a:pt x="72263" y="36981"/>
                </a:lnTo>
                <a:lnTo>
                  <a:pt x="72452" y="36415"/>
                </a:lnTo>
                <a:lnTo>
                  <a:pt x="72452" y="35849"/>
                </a:lnTo>
                <a:lnTo>
                  <a:pt x="72357" y="35660"/>
                </a:lnTo>
                <a:lnTo>
                  <a:pt x="72263" y="35471"/>
                </a:lnTo>
                <a:lnTo>
                  <a:pt x="72640" y="33868"/>
                </a:lnTo>
                <a:lnTo>
                  <a:pt x="72735" y="33113"/>
                </a:lnTo>
                <a:lnTo>
                  <a:pt x="72735" y="32358"/>
                </a:lnTo>
                <a:lnTo>
                  <a:pt x="72923" y="33207"/>
                </a:lnTo>
                <a:lnTo>
                  <a:pt x="73018" y="34151"/>
                </a:lnTo>
                <a:lnTo>
                  <a:pt x="72923" y="32358"/>
                </a:lnTo>
                <a:lnTo>
                  <a:pt x="72923" y="31792"/>
                </a:lnTo>
                <a:lnTo>
                  <a:pt x="73112" y="30754"/>
                </a:lnTo>
                <a:lnTo>
                  <a:pt x="72829" y="31604"/>
                </a:lnTo>
                <a:lnTo>
                  <a:pt x="72735" y="30283"/>
                </a:lnTo>
                <a:lnTo>
                  <a:pt x="72546" y="28868"/>
                </a:lnTo>
                <a:lnTo>
                  <a:pt x="72357" y="27641"/>
                </a:lnTo>
                <a:lnTo>
                  <a:pt x="71980" y="26038"/>
                </a:lnTo>
                <a:lnTo>
                  <a:pt x="71414" y="24151"/>
                </a:lnTo>
                <a:lnTo>
                  <a:pt x="70754" y="22170"/>
                </a:lnTo>
                <a:lnTo>
                  <a:pt x="69905" y="20000"/>
                </a:lnTo>
                <a:lnTo>
                  <a:pt x="68867" y="18019"/>
                </a:lnTo>
                <a:lnTo>
                  <a:pt x="68301" y="16981"/>
                </a:lnTo>
                <a:lnTo>
                  <a:pt x="67735" y="16132"/>
                </a:lnTo>
                <a:lnTo>
                  <a:pt x="67074" y="15283"/>
                </a:lnTo>
                <a:lnTo>
                  <a:pt x="66414" y="14434"/>
                </a:lnTo>
                <a:lnTo>
                  <a:pt x="66508" y="14623"/>
                </a:lnTo>
                <a:lnTo>
                  <a:pt x="66414" y="14906"/>
                </a:lnTo>
                <a:lnTo>
                  <a:pt x="65754" y="14057"/>
                </a:lnTo>
                <a:lnTo>
                  <a:pt x="65093" y="13113"/>
                </a:lnTo>
                <a:lnTo>
                  <a:pt x="64537" y="12278"/>
                </a:lnTo>
                <a:lnTo>
                  <a:pt x="62924" y="10755"/>
                </a:lnTo>
                <a:lnTo>
                  <a:pt x="63018" y="10755"/>
                </a:lnTo>
                <a:lnTo>
                  <a:pt x="63018" y="10661"/>
                </a:lnTo>
                <a:lnTo>
                  <a:pt x="62924" y="10472"/>
                </a:lnTo>
                <a:lnTo>
                  <a:pt x="62263" y="9717"/>
                </a:lnTo>
                <a:lnTo>
                  <a:pt x="60376" y="7830"/>
                </a:lnTo>
                <a:lnTo>
                  <a:pt x="60754" y="8396"/>
                </a:lnTo>
                <a:lnTo>
                  <a:pt x="61131" y="8774"/>
                </a:lnTo>
                <a:lnTo>
                  <a:pt x="60376" y="8396"/>
                </a:lnTo>
                <a:lnTo>
                  <a:pt x="59716" y="7925"/>
                </a:lnTo>
                <a:lnTo>
                  <a:pt x="59087" y="7476"/>
                </a:lnTo>
                <a:lnTo>
                  <a:pt x="59810" y="8302"/>
                </a:lnTo>
                <a:lnTo>
                  <a:pt x="58678" y="7642"/>
                </a:lnTo>
                <a:lnTo>
                  <a:pt x="57641" y="6981"/>
                </a:lnTo>
                <a:lnTo>
                  <a:pt x="55471" y="5472"/>
                </a:lnTo>
                <a:lnTo>
                  <a:pt x="53301" y="4057"/>
                </a:lnTo>
                <a:lnTo>
                  <a:pt x="52169" y="3397"/>
                </a:lnTo>
                <a:lnTo>
                  <a:pt x="51037" y="2831"/>
                </a:lnTo>
                <a:lnTo>
                  <a:pt x="52075" y="2831"/>
                </a:lnTo>
                <a:lnTo>
                  <a:pt x="50660" y="1982"/>
                </a:lnTo>
                <a:lnTo>
                  <a:pt x="49811" y="1604"/>
                </a:lnTo>
                <a:lnTo>
                  <a:pt x="48867" y="1227"/>
                </a:lnTo>
                <a:lnTo>
                  <a:pt x="48018" y="849"/>
                </a:lnTo>
                <a:lnTo>
                  <a:pt x="47075" y="661"/>
                </a:lnTo>
                <a:lnTo>
                  <a:pt x="46226" y="566"/>
                </a:lnTo>
                <a:lnTo>
                  <a:pt x="45471" y="661"/>
                </a:lnTo>
                <a:lnTo>
                  <a:pt x="46226" y="849"/>
                </a:lnTo>
                <a:lnTo>
                  <a:pt x="46866" y="1215"/>
                </a:lnTo>
                <a:lnTo>
                  <a:pt x="46980" y="1227"/>
                </a:lnTo>
                <a:lnTo>
                  <a:pt x="47452" y="1416"/>
                </a:lnTo>
                <a:lnTo>
                  <a:pt x="47924" y="1510"/>
                </a:lnTo>
                <a:lnTo>
                  <a:pt x="47358" y="1321"/>
                </a:lnTo>
                <a:lnTo>
                  <a:pt x="46886" y="944"/>
                </a:lnTo>
                <a:lnTo>
                  <a:pt x="47829" y="1227"/>
                </a:lnTo>
                <a:lnTo>
                  <a:pt x="48773" y="1604"/>
                </a:lnTo>
                <a:lnTo>
                  <a:pt x="49622" y="2076"/>
                </a:lnTo>
                <a:lnTo>
                  <a:pt x="50377" y="2642"/>
                </a:lnTo>
                <a:lnTo>
                  <a:pt x="50377" y="2642"/>
                </a:lnTo>
                <a:lnTo>
                  <a:pt x="49622" y="2265"/>
                </a:lnTo>
                <a:lnTo>
                  <a:pt x="48584" y="1887"/>
                </a:lnTo>
                <a:lnTo>
                  <a:pt x="47358" y="1510"/>
                </a:lnTo>
                <a:lnTo>
                  <a:pt x="46037" y="1132"/>
                </a:lnTo>
                <a:lnTo>
                  <a:pt x="46809" y="1210"/>
                </a:lnTo>
                <a:lnTo>
                  <a:pt x="44339" y="661"/>
                </a:lnTo>
                <a:lnTo>
                  <a:pt x="44716" y="755"/>
                </a:lnTo>
                <a:lnTo>
                  <a:pt x="43113" y="472"/>
                </a:lnTo>
                <a:lnTo>
                  <a:pt x="41603" y="283"/>
                </a:lnTo>
                <a:lnTo>
                  <a:pt x="40282" y="95"/>
                </a:lnTo>
                <a:lnTo>
                  <a:pt x="391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4345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EXEMPLOS DE AVALIAÇÃO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AVALIAÇÃO,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10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0C37CD6-AA30-278E-987F-DD3F3750F8D2}"/>
              </a:ext>
            </a:extLst>
          </p:cNvPr>
          <p:cNvSpPr txBox="1">
            <a:spLocks/>
          </p:cNvSpPr>
          <p:nvPr/>
        </p:nvSpPr>
        <p:spPr>
          <a:xfrm>
            <a:off x="378374" y="1461868"/>
            <a:ext cx="4808482" cy="4928779"/>
          </a:xfrm>
          <a:prstGeom prst="rect">
            <a:avLst/>
          </a:prstGeom>
          <a:solidFill>
            <a:srgbClr val="186938">
              <a:alpha val="40000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Testes em duas fases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Relatórios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Ensaios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Portfólios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Exposição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Construção de modelos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Apresentações orais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Produções escritas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...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0A75CC6-5B45-168B-86C1-CE0534DD7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9" b="89899" l="10000" r="90500">
                        <a14:foregroundMark x1="16750" y1="33782" x2="36750" y2="13356"/>
                        <a14:foregroundMark x1="33125" y1="16835" x2="33125" y2="11672"/>
                        <a14:foregroundMark x1="33125" y1="11223" x2="71375" y2="22783"/>
                        <a14:foregroundMark x1="43625" y1="12009" x2="65250" y2="20426"/>
                        <a14:foregroundMark x1="47750" y1="11672" x2="59250" y2="17733"/>
                        <a14:foregroundMark x1="59250" y1="17733" x2="59250" y2="17733"/>
                        <a14:foregroundMark x1="40125" y1="10325" x2="52875" y2="14254"/>
                        <a14:foregroundMark x1="35500" y1="10774" x2="44500" y2="12907"/>
                        <a14:foregroundMark x1="87500" y1="73064" x2="85875" y2="81594"/>
                        <a14:foregroundMark x1="85875" y1="81594" x2="85125" y2="80471"/>
                        <a14:foregroundMark x1="82625" y1="73288" x2="90500" y2="73064"/>
                        <a14:foregroundMark x1="14500" y1="71942" x2="17625" y2="80022"/>
                        <a14:foregroundMark x1="17625" y1="80022" x2="17625" y2="79798"/>
                        <a14:foregroundMark x1="12750" y1="72166" x2="18625" y2="72391"/>
                        <a14:foregroundMark x1="13250" y1="72840" x2="16500" y2="82267"/>
                        <a14:foregroundMark x1="71625" y1="25253" x2="76250" y2="25253"/>
                        <a14:foregroundMark x1="72125" y1="28956" x2="76500" y2="29181"/>
                        <a14:foregroundMark x1="72875" y1="37935" x2="75375" y2="38608"/>
                        <a14:foregroundMark x1="73375" y1="42985" x2="77000" y2="43883"/>
                        <a14:foregroundMark x1="78500" y1="60045" x2="81125" y2="595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7902" y="497257"/>
            <a:ext cx="6157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6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5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5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5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5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5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5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8" dur="5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ade">
            <a:extLst>
              <a:ext uri="{FF2B5EF4-FFF2-40B4-BE49-F238E27FC236}">
                <a16:creationId xmlns:a16="http://schemas.microsoft.com/office/drawing/2014/main" id="{43680F5A-888F-AF8B-100E-A9F3F7980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" b="98349" l="867" r="98366">
                        <a14:foregroundMark x1="3768" y1="67834" x2="79493" y2="88294"/>
                        <a14:foregroundMark x1="79493" y1="88294" x2="79493" y2="88044"/>
                        <a14:foregroundMark x1="1034" y1="64582" x2="1667" y2="74987"/>
                        <a14:foregroundMark x1="1667" y1="74987" x2="12037" y2="88294"/>
                        <a14:foregroundMark x1="12037" y1="88294" x2="61087" y2="98599"/>
                        <a14:foregroundMark x1="867" y1="79090" x2="25075" y2="97399"/>
                        <a14:foregroundMark x1="25075" y1="97399" x2="26909" y2="97449"/>
                        <a14:foregroundMark x1="5168" y1="61381" x2="47449" y2="25963"/>
                        <a14:foregroundMark x1="47449" y1="25963" x2="47449" y2="25963"/>
                        <a14:foregroundMark x1="37646" y1="15608" x2="43148" y2="17559"/>
                        <a14:foregroundMark x1="43148" y1="17559" x2="54185" y2="26663"/>
                        <a14:foregroundMark x1="91731" y1="57479" x2="87296" y2="95848"/>
                        <a14:foregroundMark x1="87296" y1="95848" x2="87129" y2="95848"/>
                        <a14:foregroundMark x1="94498" y1="56528" x2="96799" y2="93097"/>
                        <a14:foregroundMark x1="98466" y1="25763" x2="98399" y2="33717"/>
                        <a14:foregroundMark x1="98399" y1="33717" x2="94298" y2="42321"/>
                        <a14:foregroundMark x1="94298" y1="42321" x2="92031" y2="44372"/>
                        <a14:foregroundMark x1="64455" y1="11056" x2="64321" y2="450"/>
                        <a14:foregroundMark x1="64321" y1="450" x2="64155" y2="450"/>
                        <a14:foregroundMark x1="30744" y1="62981" x2="50984" y2="44372"/>
                        <a14:foregroundMark x1="55585" y1="64582" x2="65388" y2="71486"/>
                        <a14:backgroundMark x1="5635" y1="26413" x2="21007" y2="3552"/>
                        <a14:backgroundMark x1="21007" y1="3552" x2="21240" y2="3452"/>
                        <a14:backgroundMark x1="50350" y1="9205" x2="38446" y2="6903"/>
                        <a14:backgroundMark x1="38446" y1="6903" x2="18306" y2="17909"/>
                        <a14:backgroundMark x1="18306" y1="17909" x2="7169" y2="36918"/>
                        <a14:backgroundMark x1="7169" y1="36918" x2="4235" y2="39320"/>
                        <a14:backgroundMark x1="45915" y1="15608" x2="57519" y2="9255"/>
                        <a14:backgroundMark x1="57519" y1="9255" x2="58319" y2="8254"/>
                        <a14:backgroundMark x1="70123" y1="8754" x2="93431" y2="8754"/>
                        <a14:backgroundMark x1="94965" y1="49875" x2="98633" y2="50825"/>
                        <a14:backgroundMark x1="92031" y1="48974" x2="95732" y2="50325"/>
                        <a14:backgroundMark x1="91430" y1="49175" x2="98333" y2="48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90" y="963760"/>
            <a:ext cx="4997560" cy="336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6DDFD88-A2AE-BD43-39B7-F8752F5D5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1" b="98455" l="588" r="97500">
                        <a14:foregroundMark x1="6471" y1="61148" x2="6471" y2="61148"/>
                        <a14:foregroundMark x1="4265" y1="59382" x2="31765" y2="93377"/>
                        <a14:foregroundMark x1="58382" y1="19868" x2="77353" y2="92715"/>
                        <a14:foregroundMark x1="77353" y1="92715" x2="77353" y2="92494"/>
                        <a14:foregroundMark x1="52941" y1="10817" x2="80441" y2="86534"/>
                        <a14:foregroundMark x1="80441" y1="86534" x2="82941" y2="87859"/>
                        <a14:foregroundMark x1="90294" y1="15011" x2="55735" y2="88742"/>
                        <a14:foregroundMark x1="55735" y1="88742" x2="54412" y2="87196"/>
                        <a14:foregroundMark x1="65000" y1="8830" x2="88235" y2="97572"/>
                        <a14:foregroundMark x1="88235" y1="97572" x2="88529" y2="97792"/>
                        <a14:foregroundMark x1="51324" y1="15453" x2="54706" y2="74393"/>
                        <a14:foregroundMark x1="48382" y1="9934" x2="62941" y2="9713"/>
                        <a14:foregroundMark x1="62941" y1="9713" x2="85294" y2="13466"/>
                        <a14:foregroundMark x1="85294" y1="13466" x2="88971" y2="84547"/>
                        <a14:foregroundMark x1="95882" y1="20309" x2="96029" y2="92936"/>
                        <a14:foregroundMark x1="96029" y1="92936" x2="96029" y2="91832"/>
                        <a14:foregroundMark x1="93676" y1="18102" x2="97794" y2="79912"/>
                        <a14:foregroundMark x1="97794" y1="79912" x2="97794" y2="79029"/>
                        <a14:foregroundMark x1="53676" y1="7506" x2="87794" y2="3091"/>
                        <a14:foregroundMark x1="33235" y1="35982" x2="48382" y2="27815"/>
                        <a14:foregroundMark x1="58529" y1="91832" x2="74853" y2="88962"/>
                        <a14:foregroundMark x1="2647" y1="66667" x2="26912" y2="97572"/>
                        <a14:foregroundMark x1="26912" y1="97572" x2="27206" y2="97792"/>
                        <a14:foregroundMark x1="735" y1="60486" x2="735" y2="60486"/>
                        <a14:foregroundMark x1="1471" y1="56291" x2="19412" y2="40397"/>
                        <a14:foregroundMark x1="19412" y1="40397" x2="19412" y2="39956"/>
                        <a14:foregroundMark x1="15735" y1="94702" x2="19412" y2="98455"/>
                        <a14:foregroundMark x1="13824" y1="67991" x2="28382" y2="46578"/>
                        <a14:foregroundMark x1="28382" y1="46578" x2="28676" y2="456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9190" y="3303569"/>
            <a:ext cx="5092810" cy="339271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EXEMPLOS DE AVALIAÇÃO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AVALIAÇÃO,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11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0C37CD6-AA30-278E-987F-DD3F3750F8D2}"/>
              </a:ext>
            </a:extLst>
          </p:cNvPr>
          <p:cNvSpPr txBox="1">
            <a:spLocks/>
          </p:cNvSpPr>
          <p:nvPr/>
        </p:nvSpPr>
        <p:spPr>
          <a:xfrm>
            <a:off x="190499" y="1503044"/>
            <a:ext cx="6908691" cy="4928779"/>
          </a:xfrm>
          <a:prstGeom prst="rect">
            <a:avLst/>
          </a:prstGeom>
          <a:solidFill>
            <a:srgbClr val="186938">
              <a:alpha val="40000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“‘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prova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’ é um instrumento de pouca precisão que não reflete adequadamente o pensamento do aluno e para que esse pensamento seja explicitado o professor precisa desencadear um processo complexo de hipóteses e teses, por meio de um diálogo intensivo com o aluno, buscando assim, localizar, compreender e explicar possíveis expectativas divergentes que possam aparecer.” (MENDES, 2009, p.65 </a:t>
            </a:r>
            <a:r>
              <a:rPr lang="pt-BR" i="1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apud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FOSSA, 2001).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6BA535C-EFCE-87F6-868C-77271E6BC4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59" b="97505" l="7438" r="95313">
                        <a14:foregroundMark x1="54688" y1="56562" x2="75313" y2="67375"/>
                        <a14:foregroundMark x1="75313" y1="67375" x2="81313" y2="66636"/>
                        <a14:foregroundMark x1="81313" y1="66636" x2="81313" y2="66636"/>
                        <a14:foregroundMark x1="70875" y1="47135" x2="70875" y2="47135"/>
                        <a14:foregroundMark x1="74000" y1="58133" x2="74000" y2="57486"/>
                        <a14:foregroundMark x1="71500" y1="44824" x2="73375" y2="62292"/>
                        <a14:foregroundMark x1="71063" y1="42514" x2="76500" y2="68484"/>
                        <a14:foregroundMark x1="76500" y1="68484" x2="76500" y2="68484"/>
                        <a14:foregroundMark x1="53813" y1="57024" x2="56250" y2="63124"/>
                        <a14:foregroundMark x1="56250" y1="63124" x2="80313" y2="69686"/>
                        <a14:foregroundMark x1="80313" y1="69686" x2="89688" y2="68762"/>
                        <a14:foregroundMark x1="85313" y1="36784" x2="95250" y2="73567"/>
                        <a14:foregroundMark x1="95250" y1="73567" x2="95313" y2="74492"/>
                        <a14:foregroundMark x1="60000" y1="66174" x2="79125" y2="68484"/>
                        <a14:foregroundMark x1="79125" y1="68484" x2="79563" y2="68022"/>
                        <a14:foregroundMark x1="59062" y1="70148" x2="78375" y2="72181"/>
                        <a14:foregroundMark x1="78375" y1="72181" x2="79438" y2="70333"/>
                        <a14:foregroundMark x1="83313" y1="93068" x2="13500" y2="91497"/>
                        <a14:foregroundMark x1="13500" y1="91497" x2="11938" y2="89464"/>
                        <a14:foregroundMark x1="9000" y1="72181" x2="9000" y2="84104"/>
                        <a14:foregroundMark x1="12438" y1="96765" x2="21188" y2="96765"/>
                        <a14:foregroundMark x1="21188" y1="96765" x2="84625" y2="92884"/>
                        <a14:foregroundMark x1="84625" y1="92884" x2="85500" y2="92884"/>
                        <a14:foregroundMark x1="58000" y1="97505" x2="73688" y2="97505"/>
                        <a14:foregroundMark x1="73688" y1="97505" x2="88625" y2="95194"/>
                        <a14:foregroundMark x1="53938" y1="56100" x2="58125" y2="65989"/>
                        <a14:foregroundMark x1="58125" y1="65989" x2="59562" y2="66174"/>
                        <a14:foregroundMark x1="55500" y1="52218" x2="56813" y2="66174"/>
                        <a14:foregroundMark x1="56813" y1="66174" x2="60625" y2="64787"/>
                        <a14:foregroundMark x1="80375" y1="69409" x2="86938" y2="59982"/>
                        <a14:foregroundMark x1="86938" y1="59982" x2="87813" y2="59335"/>
                        <a14:foregroundMark x1="45875" y1="6007" x2="46000" y2="10813"/>
                        <a14:foregroundMark x1="44125" y1="7856" x2="47438" y2="7856"/>
                        <a14:foregroundMark x1="40750" y1="25508" x2="40750" y2="25508"/>
                        <a14:foregroundMark x1="56875" y1="17283" x2="56875" y2="17283"/>
                        <a14:foregroundMark x1="7438" y1="59335" x2="7438" y2="59335"/>
                        <a14:foregroundMark x1="45250" y1="4159" x2="45250" y2="4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5606" y="1450276"/>
            <a:ext cx="3536731" cy="239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1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ade">
            <a:extLst>
              <a:ext uri="{FF2B5EF4-FFF2-40B4-BE49-F238E27FC236}">
                <a16:creationId xmlns:a16="http://schemas.microsoft.com/office/drawing/2014/main" id="{43680F5A-888F-AF8B-100E-A9F3F7980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" b="98349" l="867" r="98366">
                        <a14:foregroundMark x1="3768" y1="67834" x2="79493" y2="88294"/>
                        <a14:foregroundMark x1="79493" y1="88294" x2="79493" y2="88044"/>
                        <a14:foregroundMark x1="1034" y1="64582" x2="1667" y2="74987"/>
                        <a14:foregroundMark x1="1667" y1="74987" x2="12037" y2="88294"/>
                        <a14:foregroundMark x1="12037" y1="88294" x2="61087" y2="98599"/>
                        <a14:foregroundMark x1="867" y1="79090" x2="25075" y2="97399"/>
                        <a14:foregroundMark x1="25075" y1="97399" x2="26909" y2="97449"/>
                        <a14:foregroundMark x1="5168" y1="61381" x2="47449" y2="25963"/>
                        <a14:foregroundMark x1="47449" y1="25963" x2="47449" y2="25963"/>
                        <a14:foregroundMark x1="37646" y1="15608" x2="43148" y2="17559"/>
                        <a14:foregroundMark x1="43148" y1="17559" x2="54185" y2="26663"/>
                        <a14:foregroundMark x1="91731" y1="57479" x2="87296" y2="95848"/>
                        <a14:foregroundMark x1="87296" y1="95848" x2="87129" y2="95848"/>
                        <a14:foregroundMark x1="94498" y1="56528" x2="96799" y2="93097"/>
                        <a14:foregroundMark x1="98466" y1="25763" x2="98399" y2="33717"/>
                        <a14:foregroundMark x1="98399" y1="33717" x2="94298" y2="42321"/>
                        <a14:foregroundMark x1="94298" y1="42321" x2="92031" y2="44372"/>
                        <a14:foregroundMark x1="64455" y1="11056" x2="64321" y2="450"/>
                        <a14:foregroundMark x1="64321" y1="450" x2="64155" y2="450"/>
                        <a14:foregroundMark x1="30744" y1="62981" x2="50984" y2="44372"/>
                        <a14:foregroundMark x1="55585" y1="64582" x2="65388" y2="71486"/>
                        <a14:backgroundMark x1="5635" y1="26413" x2="21007" y2="3552"/>
                        <a14:backgroundMark x1="21007" y1="3552" x2="21240" y2="3452"/>
                        <a14:backgroundMark x1="50350" y1="9205" x2="38446" y2="6903"/>
                        <a14:backgroundMark x1="38446" y1="6903" x2="18306" y2="17909"/>
                        <a14:backgroundMark x1="18306" y1="17909" x2="7169" y2="36918"/>
                        <a14:backgroundMark x1="7169" y1="36918" x2="4235" y2="39320"/>
                        <a14:backgroundMark x1="45915" y1="15608" x2="57519" y2="9255"/>
                        <a14:backgroundMark x1="57519" y1="9255" x2="58319" y2="8254"/>
                        <a14:backgroundMark x1="70123" y1="8754" x2="93431" y2="8754"/>
                        <a14:backgroundMark x1="94965" y1="49875" x2="98633" y2="50825"/>
                        <a14:backgroundMark x1="92031" y1="48974" x2="95732" y2="50325"/>
                        <a14:backgroundMark x1="91430" y1="49175" x2="98333" y2="48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90" y="963760"/>
            <a:ext cx="4997560" cy="336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6DDFD88-A2AE-BD43-39B7-F8752F5D5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1" b="98455" l="588" r="97500">
                        <a14:foregroundMark x1="6471" y1="61148" x2="6471" y2="61148"/>
                        <a14:foregroundMark x1="4265" y1="59382" x2="31765" y2="93377"/>
                        <a14:foregroundMark x1="58382" y1="19868" x2="77353" y2="92715"/>
                        <a14:foregroundMark x1="77353" y1="92715" x2="77353" y2="92494"/>
                        <a14:foregroundMark x1="52941" y1="10817" x2="80441" y2="86534"/>
                        <a14:foregroundMark x1="80441" y1="86534" x2="82941" y2="87859"/>
                        <a14:foregroundMark x1="90294" y1="15011" x2="55735" y2="88742"/>
                        <a14:foregroundMark x1="55735" y1="88742" x2="54412" y2="87196"/>
                        <a14:foregroundMark x1="65000" y1="8830" x2="88235" y2="97572"/>
                        <a14:foregroundMark x1="88235" y1="97572" x2="88529" y2="97792"/>
                        <a14:foregroundMark x1="51324" y1="15453" x2="54706" y2="74393"/>
                        <a14:foregroundMark x1="48382" y1="9934" x2="62941" y2="9713"/>
                        <a14:foregroundMark x1="62941" y1="9713" x2="85294" y2="13466"/>
                        <a14:foregroundMark x1="85294" y1="13466" x2="88971" y2="84547"/>
                        <a14:foregroundMark x1="95882" y1="20309" x2="96029" y2="92936"/>
                        <a14:foregroundMark x1="96029" y1="92936" x2="96029" y2="91832"/>
                        <a14:foregroundMark x1="93676" y1="18102" x2="97794" y2="79912"/>
                        <a14:foregroundMark x1="97794" y1="79912" x2="97794" y2="79029"/>
                        <a14:foregroundMark x1="53676" y1="7506" x2="87794" y2="3091"/>
                        <a14:foregroundMark x1="33235" y1="35982" x2="48382" y2="27815"/>
                        <a14:foregroundMark x1="58529" y1="91832" x2="74853" y2="88962"/>
                        <a14:foregroundMark x1="2647" y1="66667" x2="26912" y2="97572"/>
                        <a14:foregroundMark x1="26912" y1="97572" x2="27206" y2="97792"/>
                        <a14:foregroundMark x1="735" y1="60486" x2="735" y2="60486"/>
                        <a14:foregroundMark x1="1471" y1="56291" x2="19412" y2="40397"/>
                        <a14:foregroundMark x1="19412" y1="40397" x2="19412" y2="39956"/>
                        <a14:foregroundMark x1="15735" y1="94702" x2="19412" y2="98455"/>
                        <a14:foregroundMark x1="13824" y1="67991" x2="28382" y2="46578"/>
                        <a14:foregroundMark x1="28382" y1="46578" x2="28676" y2="456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9190" y="3303569"/>
            <a:ext cx="5092810" cy="339271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EXEMPLOS DE AVALIAÇÃO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AVALIAÇÃO,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12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0C37CD6-AA30-278E-987F-DD3F3750F8D2}"/>
              </a:ext>
            </a:extLst>
          </p:cNvPr>
          <p:cNvSpPr txBox="1">
            <a:spLocks/>
          </p:cNvSpPr>
          <p:nvPr/>
        </p:nvSpPr>
        <p:spPr>
          <a:xfrm>
            <a:off x="977462" y="2646133"/>
            <a:ext cx="6121728" cy="3136147"/>
          </a:xfrm>
          <a:prstGeom prst="rect">
            <a:avLst/>
          </a:prstGeom>
          <a:solidFill>
            <a:srgbClr val="186938">
              <a:alpha val="40000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“Como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provas escritas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não avaliam o desempenho oral do aluno nem o modo como ele é capaz de participar numa discussão e só muito limitadamente captam a sua capacidade de argumentação.”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(MENDES, 2009, p.171).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6BA535C-EFCE-87F6-868C-77271E6BC4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59" b="97505" l="7438" r="95313">
                        <a14:foregroundMark x1="54688" y1="56562" x2="75313" y2="67375"/>
                        <a14:foregroundMark x1="75313" y1="67375" x2="81313" y2="66636"/>
                        <a14:foregroundMark x1="81313" y1="66636" x2="81313" y2="66636"/>
                        <a14:foregroundMark x1="70875" y1="47135" x2="70875" y2="47135"/>
                        <a14:foregroundMark x1="74000" y1="58133" x2="74000" y2="57486"/>
                        <a14:foregroundMark x1="71500" y1="44824" x2="73375" y2="62292"/>
                        <a14:foregroundMark x1="71063" y1="42514" x2="76500" y2="68484"/>
                        <a14:foregroundMark x1="76500" y1="68484" x2="76500" y2="68484"/>
                        <a14:foregroundMark x1="53813" y1="57024" x2="56250" y2="63124"/>
                        <a14:foregroundMark x1="56250" y1="63124" x2="80313" y2="69686"/>
                        <a14:foregroundMark x1="80313" y1="69686" x2="89688" y2="68762"/>
                        <a14:foregroundMark x1="85313" y1="36784" x2="95250" y2="73567"/>
                        <a14:foregroundMark x1="95250" y1="73567" x2="95313" y2="74492"/>
                        <a14:foregroundMark x1="60000" y1="66174" x2="79125" y2="68484"/>
                        <a14:foregroundMark x1="79125" y1="68484" x2="79563" y2="68022"/>
                        <a14:foregroundMark x1="59062" y1="70148" x2="78375" y2="72181"/>
                        <a14:foregroundMark x1="78375" y1="72181" x2="79438" y2="70333"/>
                        <a14:foregroundMark x1="83313" y1="93068" x2="13500" y2="91497"/>
                        <a14:foregroundMark x1="13500" y1="91497" x2="11938" y2="89464"/>
                        <a14:foregroundMark x1="9000" y1="72181" x2="9000" y2="84104"/>
                        <a14:foregroundMark x1="12438" y1="96765" x2="21188" y2="96765"/>
                        <a14:foregroundMark x1="21188" y1="96765" x2="84625" y2="92884"/>
                        <a14:foregroundMark x1="84625" y1="92884" x2="85500" y2="92884"/>
                        <a14:foregroundMark x1="58000" y1="97505" x2="73688" y2="97505"/>
                        <a14:foregroundMark x1="73688" y1="97505" x2="88625" y2="95194"/>
                        <a14:foregroundMark x1="53938" y1="56100" x2="58125" y2="65989"/>
                        <a14:foregroundMark x1="58125" y1="65989" x2="59562" y2="66174"/>
                        <a14:foregroundMark x1="55500" y1="52218" x2="56813" y2="66174"/>
                        <a14:foregroundMark x1="56813" y1="66174" x2="60625" y2="64787"/>
                        <a14:foregroundMark x1="80375" y1="69409" x2="86938" y2="59982"/>
                        <a14:foregroundMark x1="86938" y1="59982" x2="87813" y2="59335"/>
                        <a14:foregroundMark x1="45875" y1="6007" x2="46000" y2="10813"/>
                        <a14:foregroundMark x1="44125" y1="7856" x2="47438" y2="7856"/>
                        <a14:foregroundMark x1="40750" y1="25508" x2="40750" y2="25508"/>
                        <a14:foregroundMark x1="56875" y1="17283" x2="56875" y2="17283"/>
                        <a14:foregroundMark x1="7438" y1="59335" x2="7438" y2="59335"/>
                        <a14:foregroundMark x1="45250" y1="4159" x2="45250" y2="4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5606" y="1450276"/>
            <a:ext cx="3536731" cy="239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87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ade">
            <a:extLst>
              <a:ext uri="{FF2B5EF4-FFF2-40B4-BE49-F238E27FC236}">
                <a16:creationId xmlns:a16="http://schemas.microsoft.com/office/drawing/2014/main" id="{43680F5A-888F-AF8B-100E-A9F3F7980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" b="98349" l="867" r="98366">
                        <a14:foregroundMark x1="3768" y1="67834" x2="79493" y2="88294"/>
                        <a14:foregroundMark x1="79493" y1="88294" x2="79493" y2="88044"/>
                        <a14:foregroundMark x1="1034" y1="64582" x2="1667" y2="74987"/>
                        <a14:foregroundMark x1="1667" y1="74987" x2="12037" y2="88294"/>
                        <a14:foregroundMark x1="12037" y1="88294" x2="61087" y2="98599"/>
                        <a14:foregroundMark x1="867" y1="79090" x2="25075" y2="97399"/>
                        <a14:foregroundMark x1="25075" y1="97399" x2="26909" y2="97449"/>
                        <a14:foregroundMark x1="5168" y1="61381" x2="47449" y2="25963"/>
                        <a14:foregroundMark x1="47449" y1="25963" x2="47449" y2="25963"/>
                        <a14:foregroundMark x1="37646" y1="15608" x2="43148" y2="17559"/>
                        <a14:foregroundMark x1="43148" y1="17559" x2="54185" y2="26663"/>
                        <a14:foregroundMark x1="91731" y1="57479" x2="87296" y2="95848"/>
                        <a14:foregroundMark x1="87296" y1="95848" x2="87129" y2="95848"/>
                        <a14:foregroundMark x1="94498" y1="56528" x2="96799" y2="93097"/>
                        <a14:foregroundMark x1="98466" y1="25763" x2="98399" y2="33717"/>
                        <a14:foregroundMark x1="98399" y1="33717" x2="94298" y2="42321"/>
                        <a14:foregroundMark x1="94298" y1="42321" x2="92031" y2="44372"/>
                        <a14:foregroundMark x1="64455" y1="11056" x2="64321" y2="450"/>
                        <a14:foregroundMark x1="64321" y1="450" x2="64155" y2="450"/>
                        <a14:foregroundMark x1="30744" y1="62981" x2="50984" y2="44372"/>
                        <a14:foregroundMark x1="55585" y1="64582" x2="65388" y2="71486"/>
                        <a14:backgroundMark x1="5635" y1="26413" x2="21007" y2="3552"/>
                        <a14:backgroundMark x1="21007" y1="3552" x2="21240" y2="3452"/>
                        <a14:backgroundMark x1="50350" y1="9205" x2="38446" y2="6903"/>
                        <a14:backgroundMark x1="38446" y1="6903" x2="18306" y2="17909"/>
                        <a14:backgroundMark x1="18306" y1="17909" x2="7169" y2="36918"/>
                        <a14:backgroundMark x1="7169" y1="36918" x2="4235" y2="39320"/>
                        <a14:backgroundMark x1="45915" y1="15608" x2="57519" y2="9255"/>
                        <a14:backgroundMark x1="57519" y1="9255" x2="58319" y2="8254"/>
                        <a14:backgroundMark x1="70123" y1="8754" x2="93431" y2="8754"/>
                        <a14:backgroundMark x1="94965" y1="49875" x2="98633" y2="50825"/>
                        <a14:backgroundMark x1="92031" y1="48974" x2="95732" y2="50325"/>
                        <a14:backgroundMark x1="91430" y1="49175" x2="98333" y2="48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90" y="963760"/>
            <a:ext cx="4997560" cy="336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6DDFD88-A2AE-BD43-39B7-F8752F5D5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1" b="98455" l="588" r="97500">
                        <a14:foregroundMark x1="6471" y1="61148" x2="6471" y2="61148"/>
                        <a14:foregroundMark x1="4265" y1="59382" x2="31765" y2="93377"/>
                        <a14:foregroundMark x1="58382" y1="19868" x2="77353" y2="92715"/>
                        <a14:foregroundMark x1="77353" y1="92715" x2="77353" y2="92494"/>
                        <a14:foregroundMark x1="52941" y1="10817" x2="80441" y2="86534"/>
                        <a14:foregroundMark x1="80441" y1="86534" x2="82941" y2="87859"/>
                        <a14:foregroundMark x1="90294" y1="15011" x2="55735" y2="88742"/>
                        <a14:foregroundMark x1="55735" y1="88742" x2="54412" y2="87196"/>
                        <a14:foregroundMark x1="65000" y1="8830" x2="88235" y2="97572"/>
                        <a14:foregroundMark x1="88235" y1="97572" x2="88529" y2="97792"/>
                        <a14:foregroundMark x1="51324" y1="15453" x2="54706" y2="74393"/>
                        <a14:foregroundMark x1="48382" y1="9934" x2="62941" y2="9713"/>
                        <a14:foregroundMark x1="62941" y1="9713" x2="85294" y2="13466"/>
                        <a14:foregroundMark x1="85294" y1="13466" x2="88971" y2="84547"/>
                        <a14:foregroundMark x1="95882" y1="20309" x2="96029" y2="92936"/>
                        <a14:foregroundMark x1="96029" y1="92936" x2="96029" y2="91832"/>
                        <a14:foregroundMark x1="93676" y1="18102" x2="97794" y2="79912"/>
                        <a14:foregroundMark x1="97794" y1="79912" x2="97794" y2="79029"/>
                        <a14:foregroundMark x1="53676" y1="7506" x2="87794" y2="3091"/>
                        <a14:foregroundMark x1="33235" y1="35982" x2="48382" y2="27815"/>
                        <a14:foregroundMark x1="58529" y1="91832" x2="74853" y2="88962"/>
                        <a14:foregroundMark x1="2647" y1="66667" x2="26912" y2="97572"/>
                        <a14:foregroundMark x1="26912" y1="97572" x2="27206" y2="97792"/>
                        <a14:foregroundMark x1="735" y1="60486" x2="735" y2="60486"/>
                        <a14:foregroundMark x1="1471" y1="56291" x2="19412" y2="40397"/>
                        <a14:foregroundMark x1="19412" y1="40397" x2="19412" y2="39956"/>
                        <a14:foregroundMark x1="15735" y1="94702" x2="19412" y2="98455"/>
                        <a14:foregroundMark x1="13824" y1="67991" x2="28382" y2="46578"/>
                        <a14:foregroundMark x1="28382" y1="46578" x2="28676" y2="456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9190" y="3303569"/>
            <a:ext cx="5092810" cy="339271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EXEMPLOS DE AVALIAÇÃO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AVALIAÇÃO,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13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0C37CD6-AA30-278E-987F-DD3F3750F8D2}"/>
              </a:ext>
            </a:extLst>
          </p:cNvPr>
          <p:cNvSpPr txBox="1">
            <a:spLocks/>
          </p:cNvSpPr>
          <p:nvPr/>
        </p:nvSpPr>
        <p:spPr>
          <a:xfrm>
            <a:off x="677917" y="2646133"/>
            <a:ext cx="6421273" cy="3131821"/>
          </a:xfrm>
          <a:prstGeom prst="rect">
            <a:avLst/>
          </a:prstGeom>
          <a:solidFill>
            <a:srgbClr val="186938">
              <a:alpha val="40000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“Como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provas individuais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não avaliam o desenvolvimento de habilidades do aluno para interagir com outros em busca de solução para uma questão problemática através de ações cooperativas.”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(MENDES, 2009, p.171).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6BA535C-EFCE-87F6-868C-77271E6BC4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59" b="97505" l="7438" r="95313">
                        <a14:foregroundMark x1="54688" y1="56562" x2="75313" y2="67375"/>
                        <a14:foregroundMark x1="75313" y1="67375" x2="81313" y2="66636"/>
                        <a14:foregroundMark x1="81313" y1="66636" x2="81313" y2="66636"/>
                        <a14:foregroundMark x1="70875" y1="47135" x2="70875" y2="47135"/>
                        <a14:foregroundMark x1="74000" y1="58133" x2="74000" y2="57486"/>
                        <a14:foregroundMark x1="71500" y1="44824" x2="73375" y2="62292"/>
                        <a14:foregroundMark x1="71063" y1="42514" x2="76500" y2="68484"/>
                        <a14:foregroundMark x1="76500" y1="68484" x2="76500" y2="68484"/>
                        <a14:foregroundMark x1="53813" y1="57024" x2="56250" y2="63124"/>
                        <a14:foregroundMark x1="56250" y1="63124" x2="80313" y2="69686"/>
                        <a14:foregroundMark x1="80313" y1="69686" x2="89688" y2="68762"/>
                        <a14:foregroundMark x1="85313" y1="36784" x2="95250" y2="73567"/>
                        <a14:foregroundMark x1="95250" y1="73567" x2="95313" y2="74492"/>
                        <a14:foregroundMark x1="60000" y1="66174" x2="79125" y2="68484"/>
                        <a14:foregroundMark x1="79125" y1="68484" x2="79563" y2="68022"/>
                        <a14:foregroundMark x1="59062" y1="70148" x2="78375" y2="72181"/>
                        <a14:foregroundMark x1="78375" y1="72181" x2="79438" y2="70333"/>
                        <a14:foregroundMark x1="83313" y1="93068" x2="13500" y2="91497"/>
                        <a14:foregroundMark x1="13500" y1="91497" x2="11938" y2="89464"/>
                        <a14:foregroundMark x1="9000" y1="72181" x2="9000" y2="84104"/>
                        <a14:foregroundMark x1="12438" y1="96765" x2="21188" y2="96765"/>
                        <a14:foregroundMark x1="21188" y1="96765" x2="84625" y2="92884"/>
                        <a14:foregroundMark x1="84625" y1="92884" x2="85500" y2="92884"/>
                        <a14:foregroundMark x1="58000" y1="97505" x2="73688" y2="97505"/>
                        <a14:foregroundMark x1="73688" y1="97505" x2="88625" y2="95194"/>
                        <a14:foregroundMark x1="53938" y1="56100" x2="58125" y2="65989"/>
                        <a14:foregroundMark x1="58125" y1="65989" x2="59562" y2="66174"/>
                        <a14:foregroundMark x1="55500" y1="52218" x2="56813" y2="66174"/>
                        <a14:foregroundMark x1="56813" y1="66174" x2="60625" y2="64787"/>
                        <a14:foregroundMark x1="80375" y1="69409" x2="86938" y2="59982"/>
                        <a14:foregroundMark x1="86938" y1="59982" x2="87813" y2="59335"/>
                        <a14:foregroundMark x1="45875" y1="6007" x2="46000" y2="10813"/>
                        <a14:foregroundMark x1="44125" y1="7856" x2="47438" y2="7856"/>
                        <a14:foregroundMark x1="40750" y1="25508" x2="40750" y2="25508"/>
                        <a14:foregroundMark x1="56875" y1="17283" x2="56875" y2="17283"/>
                        <a14:foregroundMark x1="7438" y1="59335" x2="7438" y2="59335"/>
                        <a14:foregroundMark x1="45250" y1="4159" x2="45250" y2="4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5606" y="1450276"/>
            <a:ext cx="3536731" cy="239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3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ade">
            <a:extLst>
              <a:ext uri="{FF2B5EF4-FFF2-40B4-BE49-F238E27FC236}">
                <a16:creationId xmlns:a16="http://schemas.microsoft.com/office/drawing/2014/main" id="{43680F5A-888F-AF8B-100E-A9F3F7980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" b="98349" l="867" r="98366">
                        <a14:foregroundMark x1="3768" y1="67834" x2="79493" y2="88294"/>
                        <a14:foregroundMark x1="79493" y1="88294" x2="79493" y2="88044"/>
                        <a14:foregroundMark x1="1034" y1="64582" x2="1667" y2="74987"/>
                        <a14:foregroundMark x1="1667" y1="74987" x2="12037" y2="88294"/>
                        <a14:foregroundMark x1="12037" y1="88294" x2="61087" y2="98599"/>
                        <a14:foregroundMark x1="867" y1="79090" x2="25075" y2="97399"/>
                        <a14:foregroundMark x1="25075" y1="97399" x2="26909" y2="97449"/>
                        <a14:foregroundMark x1="5168" y1="61381" x2="47449" y2="25963"/>
                        <a14:foregroundMark x1="47449" y1="25963" x2="47449" y2="25963"/>
                        <a14:foregroundMark x1="37646" y1="15608" x2="43148" y2="17559"/>
                        <a14:foregroundMark x1="43148" y1="17559" x2="54185" y2="26663"/>
                        <a14:foregroundMark x1="91731" y1="57479" x2="87296" y2="95848"/>
                        <a14:foregroundMark x1="87296" y1="95848" x2="87129" y2="95848"/>
                        <a14:foregroundMark x1="94498" y1="56528" x2="96799" y2="93097"/>
                        <a14:foregroundMark x1="98466" y1="25763" x2="98399" y2="33717"/>
                        <a14:foregroundMark x1="98399" y1="33717" x2="94298" y2="42321"/>
                        <a14:foregroundMark x1="94298" y1="42321" x2="92031" y2="44372"/>
                        <a14:foregroundMark x1="64455" y1="11056" x2="64321" y2="450"/>
                        <a14:foregroundMark x1="64321" y1="450" x2="64155" y2="450"/>
                        <a14:foregroundMark x1="30744" y1="62981" x2="50984" y2="44372"/>
                        <a14:foregroundMark x1="55585" y1="64582" x2="65388" y2="71486"/>
                        <a14:backgroundMark x1="5635" y1="26413" x2="21007" y2="3552"/>
                        <a14:backgroundMark x1="21007" y1="3552" x2="21240" y2="3452"/>
                        <a14:backgroundMark x1="50350" y1="9205" x2="38446" y2="6903"/>
                        <a14:backgroundMark x1="38446" y1="6903" x2="18306" y2="17909"/>
                        <a14:backgroundMark x1="18306" y1="17909" x2="7169" y2="36918"/>
                        <a14:backgroundMark x1="7169" y1="36918" x2="4235" y2="39320"/>
                        <a14:backgroundMark x1="45915" y1="15608" x2="57519" y2="9255"/>
                        <a14:backgroundMark x1="57519" y1="9255" x2="58319" y2="8254"/>
                        <a14:backgroundMark x1="70123" y1="8754" x2="93431" y2="8754"/>
                        <a14:backgroundMark x1="94965" y1="49875" x2="98633" y2="50825"/>
                        <a14:backgroundMark x1="92031" y1="48974" x2="95732" y2="50325"/>
                        <a14:backgroundMark x1="91430" y1="49175" x2="98333" y2="48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90" y="963760"/>
            <a:ext cx="4997560" cy="336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6DDFD88-A2AE-BD43-39B7-F8752F5D5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1" b="98455" l="588" r="97500">
                        <a14:foregroundMark x1="6471" y1="61148" x2="6471" y2="61148"/>
                        <a14:foregroundMark x1="4265" y1="59382" x2="31765" y2="93377"/>
                        <a14:foregroundMark x1="58382" y1="19868" x2="77353" y2="92715"/>
                        <a14:foregroundMark x1="77353" y1="92715" x2="77353" y2="92494"/>
                        <a14:foregroundMark x1="52941" y1="10817" x2="80441" y2="86534"/>
                        <a14:foregroundMark x1="80441" y1="86534" x2="82941" y2="87859"/>
                        <a14:foregroundMark x1="90294" y1="15011" x2="55735" y2="88742"/>
                        <a14:foregroundMark x1="55735" y1="88742" x2="54412" y2="87196"/>
                        <a14:foregroundMark x1="65000" y1="8830" x2="88235" y2="97572"/>
                        <a14:foregroundMark x1="88235" y1="97572" x2="88529" y2="97792"/>
                        <a14:foregroundMark x1="51324" y1="15453" x2="54706" y2="74393"/>
                        <a14:foregroundMark x1="48382" y1="9934" x2="62941" y2="9713"/>
                        <a14:foregroundMark x1="62941" y1="9713" x2="85294" y2="13466"/>
                        <a14:foregroundMark x1="85294" y1="13466" x2="88971" y2="84547"/>
                        <a14:foregroundMark x1="95882" y1="20309" x2="96029" y2="92936"/>
                        <a14:foregroundMark x1="96029" y1="92936" x2="96029" y2="91832"/>
                        <a14:foregroundMark x1="93676" y1="18102" x2="97794" y2="79912"/>
                        <a14:foregroundMark x1="97794" y1="79912" x2="97794" y2="79029"/>
                        <a14:foregroundMark x1="53676" y1="7506" x2="87794" y2="3091"/>
                        <a14:foregroundMark x1="33235" y1="35982" x2="48382" y2="27815"/>
                        <a14:foregroundMark x1="58529" y1="91832" x2="74853" y2="88962"/>
                        <a14:foregroundMark x1="2647" y1="66667" x2="26912" y2="97572"/>
                        <a14:foregroundMark x1="26912" y1="97572" x2="27206" y2="97792"/>
                        <a14:foregroundMark x1="735" y1="60486" x2="735" y2="60486"/>
                        <a14:foregroundMark x1="1471" y1="56291" x2="19412" y2="40397"/>
                        <a14:foregroundMark x1="19412" y1="40397" x2="19412" y2="39956"/>
                        <a14:foregroundMark x1="15735" y1="94702" x2="19412" y2="98455"/>
                        <a14:foregroundMark x1="13824" y1="67991" x2="28382" y2="46578"/>
                        <a14:foregroundMark x1="28382" y1="46578" x2="28676" y2="456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9190" y="3303569"/>
            <a:ext cx="5092810" cy="339271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EXEMPLOS DE AVALIAÇÃO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AVALIAÇÃO,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14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0C37CD6-AA30-278E-987F-DD3F3750F8D2}"/>
              </a:ext>
            </a:extLst>
          </p:cNvPr>
          <p:cNvSpPr txBox="1">
            <a:spLocks/>
          </p:cNvSpPr>
          <p:nvPr/>
        </p:nvSpPr>
        <p:spPr>
          <a:xfrm>
            <a:off x="677917" y="2646133"/>
            <a:ext cx="6421273" cy="3131821"/>
          </a:xfrm>
          <a:prstGeom prst="rect">
            <a:avLst/>
          </a:prstGeom>
          <a:solidFill>
            <a:srgbClr val="186938">
              <a:alpha val="40000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“Sendo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provas sem consulta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são incapazes de determinar a capacidade do aluno para estudar um texto ou para procurar a informação de que necessita.”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(MENDES, 2009, p.171).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6BA535C-EFCE-87F6-868C-77271E6BC4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59" b="97505" l="7438" r="95313">
                        <a14:foregroundMark x1="54688" y1="56562" x2="75313" y2="67375"/>
                        <a14:foregroundMark x1="75313" y1="67375" x2="81313" y2="66636"/>
                        <a14:foregroundMark x1="81313" y1="66636" x2="81313" y2="66636"/>
                        <a14:foregroundMark x1="70875" y1="47135" x2="70875" y2="47135"/>
                        <a14:foregroundMark x1="74000" y1="58133" x2="74000" y2="57486"/>
                        <a14:foregroundMark x1="71500" y1="44824" x2="73375" y2="62292"/>
                        <a14:foregroundMark x1="71063" y1="42514" x2="76500" y2="68484"/>
                        <a14:foregroundMark x1="76500" y1="68484" x2="76500" y2="68484"/>
                        <a14:foregroundMark x1="53813" y1="57024" x2="56250" y2="63124"/>
                        <a14:foregroundMark x1="56250" y1="63124" x2="80313" y2="69686"/>
                        <a14:foregroundMark x1="80313" y1="69686" x2="89688" y2="68762"/>
                        <a14:foregroundMark x1="85313" y1="36784" x2="95250" y2="73567"/>
                        <a14:foregroundMark x1="95250" y1="73567" x2="95313" y2="74492"/>
                        <a14:foregroundMark x1="60000" y1="66174" x2="79125" y2="68484"/>
                        <a14:foregroundMark x1="79125" y1="68484" x2="79563" y2="68022"/>
                        <a14:foregroundMark x1="59062" y1="70148" x2="78375" y2="72181"/>
                        <a14:foregroundMark x1="78375" y1="72181" x2="79438" y2="70333"/>
                        <a14:foregroundMark x1="83313" y1="93068" x2="13500" y2="91497"/>
                        <a14:foregroundMark x1="13500" y1="91497" x2="11938" y2="89464"/>
                        <a14:foregroundMark x1="9000" y1="72181" x2="9000" y2="84104"/>
                        <a14:foregroundMark x1="12438" y1="96765" x2="21188" y2="96765"/>
                        <a14:foregroundMark x1="21188" y1="96765" x2="84625" y2="92884"/>
                        <a14:foregroundMark x1="84625" y1="92884" x2="85500" y2="92884"/>
                        <a14:foregroundMark x1="58000" y1="97505" x2="73688" y2="97505"/>
                        <a14:foregroundMark x1="73688" y1="97505" x2="88625" y2="95194"/>
                        <a14:foregroundMark x1="53938" y1="56100" x2="58125" y2="65989"/>
                        <a14:foregroundMark x1="58125" y1="65989" x2="59562" y2="66174"/>
                        <a14:foregroundMark x1="55500" y1="52218" x2="56813" y2="66174"/>
                        <a14:foregroundMark x1="56813" y1="66174" x2="60625" y2="64787"/>
                        <a14:foregroundMark x1="80375" y1="69409" x2="86938" y2="59982"/>
                        <a14:foregroundMark x1="86938" y1="59982" x2="87813" y2="59335"/>
                        <a14:foregroundMark x1="45875" y1="6007" x2="46000" y2="10813"/>
                        <a14:foregroundMark x1="44125" y1="7856" x2="47438" y2="7856"/>
                        <a14:foregroundMark x1="40750" y1="25508" x2="40750" y2="25508"/>
                        <a14:foregroundMark x1="56875" y1="17283" x2="56875" y2="17283"/>
                        <a14:foregroundMark x1="7438" y1="59335" x2="7438" y2="59335"/>
                        <a14:foregroundMark x1="45250" y1="4159" x2="45250" y2="4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5606" y="1450276"/>
            <a:ext cx="3536731" cy="239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7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ade">
            <a:extLst>
              <a:ext uri="{FF2B5EF4-FFF2-40B4-BE49-F238E27FC236}">
                <a16:creationId xmlns:a16="http://schemas.microsoft.com/office/drawing/2014/main" id="{43680F5A-888F-AF8B-100E-A9F3F7980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" b="98349" l="867" r="98366">
                        <a14:foregroundMark x1="3768" y1="67834" x2="79493" y2="88294"/>
                        <a14:foregroundMark x1="79493" y1="88294" x2="79493" y2="88044"/>
                        <a14:foregroundMark x1="1034" y1="64582" x2="1667" y2="74987"/>
                        <a14:foregroundMark x1="1667" y1="74987" x2="12037" y2="88294"/>
                        <a14:foregroundMark x1="12037" y1="88294" x2="61087" y2="98599"/>
                        <a14:foregroundMark x1="867" y1="79090" x2="25075" y2="97399"/>
                        <a14:foregroundMark x1="25075" y1="97399" x2="26909" y2="97449"/>
                        <a14:foregroundMark x1="5168" y1="61381" x2="47449" y2="25963"/>
                        <a14:foregroundMark x1="47449" y1="25963" x2="47449" y2="25963"/>
                        <a14:foregroundMark x1="37646" y1="15608" x2="43148" y2="17559"/>
                        <a14:foregroundMark x1="43148" y1="17559" x2="54185" y2="26663"/>
                        <a14:foregroundMark x1="91731" y1="57479" x2="87296" y2="95848"/>
                        <a14:foregroundMark x1="87296" y1="95848" x2="87129" y2="95848"/>
                        <a14:foregroundMark x1="94498" y1="56528" x2="96799" y2="93097"/>
                        <a14:foregroundMark x1="98466" y1="25763" x2="98399" y2="33717"/>
                        <a14:foregroundMark x1="98399" y1="33717" x2="94298" y2="42321"/>
                        <a14:foregroundMark x1="94298" y1="42321" x2="92031" y2="44372"/>
                        <a14:foregroundMark x1="64455" y1="11056" x2="64321" y2="450"/>
                        <a14:foregroundMark x1="64321" y1="450" x2="64155" y2="450"/>
                        <a14:foregroundMark x1="30744" y1="62981" x2="50984" y2="44372"/>
                        <a14:foregroundMark x1="55585" y1="64582" x2="65388" y2="71486"/>
                        <a14:backgroundMark x1="5635" y1="26413" x2="21007" y2="3552"/>
                        <a14:backgroundMark x1="21007" y1="3552" x2="21240" y2="3452"/>
                        <a14:backgroundMark x1="50350" y1="9205" x2="38446" y2="6903"/>
                        <a14:backgroundMark x1="38446" y1="6903" x2="18306" y2="17909"/>
                        <a14:backgroundMark x1="18306" y1="17909" x2="7169" y2="36918"/>
                        <a14:backgroundMark x1="7169" y1="36918" x2="4235" y2="39320"/>
                        <a14:backgroundMark x1="45915" y1="15608" x2="57519" y2="9255"/>
                        <a14:backgroundMark x1="57519" y1="9255" x2="58319" y2="8254"/>
                        <a14:backgroundMark x1="70123" y1="8754" x2="93431" y2="8754"/>
                        <a14:backgroundMark x1="94965" y1="49875" x2="98633" y2="50825"/>
                        <a14:backgroundMark x1="92031" y1="48974" x2="95732" y2="50325"/>
                        <a14:backgroundMark x1="91430" y1="49175" x2="98333" y2="48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90" y="963760"/>
            <a:ext cx="4997560" cy="336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6DDFD88-A2AE-BD43-39B7-F8752F5D5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1" b="98455" l="588" r="97500">
                        <a14:foregroundMark x1="6471" y1="61148" x2="6471" y2="61148"/>
                        <a14:foregroundMark x1="4265" y1="59382" x2="31765" y2="93377"/>
                        <a14:foregroundMark x1="58382" y1="19868" x2="77353" y2="92715"/>
                        <a14:foregroundMark x1="77353" y1="92715" x2="77353" y2="92494"/>
                        <a14:foregroundMark x1="52941" y1="10817" x2="80441" y2="86534"/>
                        <a14:foregroundMark x1="80441" y1="86534" x2="82941" y2="87859"/>
                        <a14:foregroundMark x1="90294" y1="15011" x2="55735" y2="88742"/>
                        <a14:foregroundMark x1="55735" y1="88742" x2="54412" y2="87196"/>
                        <a14:foregroundMark x1="65000" y1="8830" x2="88235" y2="97572"/>
                        <a14:foregroundMark x1="88235" y1="97572" x2="88529" y2="97792"/>
                        <a14:foregroundMark x1="51324" y1="15453" x2="54706" y2="74393"/>
                        <a14:foregroundMark x1="48382" y1="9934" x2="62941" y2="9713"/>
                        <a14:foregroundMark x1="62941" y1="9713" x2="85294" y2="13466"/>
                        <a14:foregroundMark x1="85294" y1="13466" x2="88971" y2="84547"/>
                        <a14:foregroundMark x1="95882" y1="20309" x2="96029" y2="92936"/>
                        <a14:foregroundMark x1="96029" y1="92936" x2="96029" y2="91832"/>
                        <a14:foregroundMark x1="93676" y1="18102" x2="97794" y2="79912"/>
                        <a14:foregroundMark x1="97794" y1="79912" x2="97794" y2="79029"/>
                        <a14:foregroundMark x1="53676" y1="7506" x2="87794" y2="3091"/>
                        <a14:foregroundMark x1="33235" y1="35982" x2="48382" y2="27815"/>
                        <a14:foregroundMark x1="58529" y1="91832" x2="74853" y2="88962"/>
                        <a14:foregroundMark x1="2647" y1="66667" x2="26912" y2="97572"/>
                        <a14:foregroundMark x1="26912" y1="97572" x2="27206" y2="97792"/>
                        <a14:foregroundMark x1="735" y1="60486" x2="735" y2="60486"/>
                        <a14:foregroundMark x1="1471" y1="56291" x2="19412" y2="40397"/>
                        <a14:foregroundMark x1="19412" y1="40397" x2="19412" y2="39956"/>
                        <a14:foregroundMark x1="15735" y1="94702" x2="19412" y2="98455"/>
                        <a14:foregroundMark x1="13824" y1="67991" x2="28382" y2="46578"/>
                        <a14:foregroundMark x1="28382" y1="46578" x2="28676" y2="456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9190" y="3303569"/>
            <a:ext cx="5092810" cy="339271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EXEMPLOS DE AVALIAÇÃO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AVALIAÇÃO,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15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0C37CD6-AA30-278E-987F-DD3F3750F8D2}"/>
              </a:ext>
            </a:extLst>
          </p:cNvPr>
          <p:cNvSpPr txBox="1">
            <a:spLocks/>
          </p:cNvSpPr>
          <p:nvPr/>
        </p:nvSpPr>
        <p:spPr>
          <a:xfrm>
            <a:off x="677917" y="2646133"/>
            <a:ext cx="6421273" cy="3131821"/>
          </a:xfrm>
          <a:prstGeom prst="rect">
            <a:avLst/>
          </a:prstGeom>
          <a:solidFill>
            <a:srgbClr val="186938">
              <a:alpha val="40000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“Sendo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provas com tempo limitado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são inadequadas para por à prova a persistência do aluno e o seu gosto e aptidão para se envolver numa investigação prolongada”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(MENDES, 2009, p.171).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6BA535C-EFCE-87F6-868C-77271E6BC4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59" b="97505" l="7438" r="95313">
                        <a14:foregroundMark x1="54688" y1="56562" x2="75313" y2="67375"/>
                        <a14:foregroundMark x1="75313" y1="67375" x2="81313" y2="66636"/>
                        <a14:foregroundMark x1="81313" y1="66636" x2="81313" y2="66636"/>
                        <a14:foregroundMark x1="70875" y1="47135" x2="70875" y2="47135"/>
                        <a14:foregroundMark x1="74000" y1="58133" x2="74000" y2="57486"/>
                        <a14:foregroundMark x1="71500" y1="44824" x2="73375" y2="62292"/>
                        <a14:foregroundMark x1="71063" y1="42514" x2="76500" y2="68484"/>
                        <a14:foregroundMark x1="76500" y1="68484" x2="76500" y2="68484"/>
                        <a14:foregroundMark x1="53813" y1="57024" x2="56250" y2="63124"/>
                        <a14:foregroundMark x1="56250" y1="63124" x2="80313" y2="69686"/>
                        <a14:foregroundMark x1="80313" y1="69686" x2="89688" y2="68762"/>
                        <a14:foregroundMark x1="85313" y1="36784" x2="95250" y2="73567"/>
                        <a14:foregroundMark x1="95250" y1="73567" x2="95313" y2="74492"/>
                        <a14:foregroundMark x1="60000" y1="66174" x2="79125" y2="68484"/>
                        <a14:foregroundMark x1="79125" y1="68484" x2="79563" y2="68022"/>
                        <a14:foregroundMark x1="59062" y1="70148" x2="78375" y2="72181"/>
                        <a14:foregroundMark x1="78375" y1="72181" x2="79438" y2="70333"/>
                        <a14:foregroundMark x1="83313" y1="93068" x2="13500" y2="91497"/>
                        <a14:foregroundMark x1="13500" y1="91497" x2="11938" y2="89464"/>
                        <a14:foregroundMark x1="9000" y1="72181" x2="9000" y2="84104"/>
                        <a14:foregroundMark x1="12438" y1="96765" x2="21188" y2="96765"/>
                        <a14:foregroundMark x1="21188" y1="96765" x2="84625" y2="92884"/>
                        <a14:foregroundMark x1="84625" y1="92884" x2="85500" y2="92884"/>
                        <a14:foregroundMark x1="58000" y1="97505" x2="73688" y2="97505"/>
                        <a14:foregroundMark x1="73688" y1="97505" x2="88625" y2="95194"/>
                        <a14:foregroundMark x1="53938" y1="56100" x2="58125" y2="65989"/>
                        <a14:foregroundMark x1="58125" y1="65989" x2="59562" y2="66174"/>
                        <a14:foregroundMark x1="55500" y1="52218" x2="56813" y2="66174"/>
                        <a14:foregroundMark x1="56813" y1="66174" x2="60625" y2="64787"/>
                        <a14:foregroundMark x1="80375" y1="69409" x2="86938" y2="59982"/>
                        <a14:foregroundMark x1="86938" y1="59982" x2="87813" y2="59335"/>
                        <a14:foregroundMark x1="45875" y1="6007" x2="46000" y2="10813"/>
                        <a14:foregroundMark x1="44125" y1="7856" x2="47438" y2="7856"/>
                        <a14:foregroundMark x1="40750" y1="25508" x2="40750" y2="25508"/>
                        <a14:foregroundMark x1="56875" y1="17283" x2="56875" y2="17283"/>
                        <a14:foregroundMark x1="7438" y1="59335" x2="7438" y2="59335"/>
                        <a14:foregroundMark x1="45250" y1="4159" x2="45250" y2="4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5606" y="1450276"/>
            <a:ext cx="3536731" cy="239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8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FUNÇÕES DA AVALIAÇÃO?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AVALIAÇÃO,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16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5" name="Shape 98">
            <a:extLst>
              <a:ext uri="{FF2B5EF4-FFF2-40B4-BE49-F238E27FC236}">
                <a16:creationId xmlns:a16="http://schemas.microsoft.com/office/drawing/2014/main" id="{D220CE15-BA9B-646F-42D1-C862DC24732E}"/>
              </a:ext>
            </a:extLst>
          </p:cNvPr>
          <p:cNvGrpSpPr/>
          <p:nvPr/>
        </p:nvGrpSpPr>
        <p:grpSpPr>
          <a:xfrm rot="19351471" flipH="1">
            <a:off x="2525797" y="1236593"/>
            <a:ext cx="1248003" cy="727042"/>
            <a:chOff x="271125" y="812725"/>
            <a:chExt cx="766525" cy="221725"/>
          </a:xfrm>
          <a:solidFill>
            <a:schemeClr val="bg1"/>
          </a:solidFill>
        </p:grpSpPr>
        <p:sp>
          <p:nvSpPr>
            <p:cNvPr id="7" name="Shape 99">
              <a:extLst>
                <a:ext uri="{FF2B5EF4-FFF2-40B4-BE49-F238E27FC236}">
                  <a16:creationId xmlns:a16="http://schemas.microsoft.com/office/drawing/2014/main" id="{9DFDCEBB-BD23-CB77-0E3D-8041A5CF148B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100">
              <a:extLst>
                <a:ext uri="{FF2B5EF4-FFF2-40B4-BE49-F238E27FC236}">
                  <a16:creationId xmlns:a16="http://schemas.microsoft.com/office/drawing/2014/main" id="{6595FF5B-0793-65E7-64A1-1D040ED64B80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29B8AE52-1F60-6B27-C7D1-357145C6E785}"/>
              </a:ext>
            </a:extLst>
          </p:cNvPr>
          <p:cNvSpPr txBox="1">
            <a:spLocks/>
          </p:cNvSpPr>
          <p:nvPr/>
        </p:nvSpPr>
        <p:spPr>
          <a:xfrm>
            <a:off x="190499" y="2147382"/>
            <a:ext cx="2615763" cy="1084858"/>
          </a:xfrm>
          <a:custGeom>
            <a:avLst/>
            <a:gdLst>
              <a:gd name="connsiteX0" fmla="*/ 0 w 2615763"/>
              <a:gd name="connsiteY0" fmla="*/ 0 h 1084858"/>
              <a:gd name="connsiteX1" fmla="*/ 549310 w 2615763"/>
              <a:gd name="connsiteY1" fmla="*/ 0 h 1084858"/>
              <a:gd name="connsiteX2" fmla="*/ 993990 w 2615763"/>
              <a:gd name="connsiteY2" fmla="*/ 0 h 1084858"/>
              <a:gd name="connsiteX3" fmla="*/ 1490985 w 2615763"/>
              <a:gd name="connsiteY3" fmla="*/ 0 h 1084858"/>
              <a:gd name="connsiteX4" fmla="*/ 2040295 w 2615763"/>
              <a:gd name="connsiteY4" fmla="*/ 0 h 1084858"/>
              <a:gd name="connsiteX5" fmla="*/ 2615763 w 2615763"/>
              <a:gd name="connsiteY5" fmla="*/ 0 h 1084858"/>
              <a:gd name="connsiteX6" fmla="*/ 2615763 w 2615763"/>
              <a:gd name="connsiteY6" fmla="*/ 520732 h 1084858"/>
              <a:gd name="connsiteX7" fmla="*/ 2615763 w 2615763"/>
              <a:gd name="connsiteY7" fmla="*/ 1084858 h 1084858"/>
              <a:gd name="connsiteX8" fmla="*/ 2092610 w 2615763"/>
              <a:gd name="connsiteY8" fmla="*/ 1084858 h 1084858"/>
              <a:gd name="connsiteX9" fmla="*/ 1543300 w 2615763"/>
              <a:gd name="connsiteY9" fmla="*/ 1084858 h 1084858"/>
              <a:gd name="connsiteX10" fmla="*/ 1098620 w 2615763"/>
              <a:gd name="connsiteY10" fmla="*/ 1084858 h 1084858"/>
              <a:gd name="connsiteX11" fmla="*/ 601625 w 2615763"/>
              <a:gd name="connsiteY11" fmla="*/ 1084858 h 1084858"/>
              <a:gd name="connsiteX12" fmla="*/ 0 w 2615763"/>
              <a:gd name="connsiteY12" fmla="*/ 1084858 h 1084858"/>
              <a:gd name="connsiteX13" fmla="*/ 0 w 2615763"/>
              <a:gd name="connsiteY13" fmla="*/ 520732 h 1084858"/>
              <a:gd name="connsiteX14" fmla="*/ 0 w 2615763"/>
              <a:gd name="connsiteY14" fmla="*/ 0 h 108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5763" h="1084858" fill="none" extrusionOk="0">
                <a:moveTo>
                  <a:pt x="0" y="0"/>
                </a:moveTo>
                <a:cubicBezTo>
                  <a:pt x="229814" y="-717"/>
                  <a:pt x="399688" y="8992"/>
                  <a:pt x="549310" y="0"/>
                </a:cubicBezTo>
                <a:cubicBezTo>
                  <a:pt x="698932" y="-8992"/>
                  <a:pt x="858371" y="46056"/>
                  <a:pt x="993990" y="0"/>
                </a:cubicBezTo>
                <a:cubicBezTo>
                  <a:pt x="1129609" y="-46056"/>
                  <a:pt x="1385289" y="34541"/>
                  <a:pt x="1490985" y="0"/>
                </a:cubicBezTo>
                <a:cubicBezTo>
                  <a:pt x="1596682" y="-34541"/>
                  <a:pt x="1767943" y="10298"/>
                  <a:pt x="2040295" y="0"/>
                </a:cubicBezTo>
                <a:cubicBezTo>
                  <a:pt x="2312647" y="-10298"/>
                  <a:pt x="2395036" y="9429"/>
                  <a:pt x="2615763" y="0"/>
                </a:cubicBezTo>
                <a:cubicBezTo>
                  <a:pt x="2633870" y="135244"/>
                  <a:pt x="2604347" y="384372"/>
                  <a:pt x="2615763" y="520732"/>
                </a:cubicBezTo>
                <a:cubicBezTo>
                  <a:pt x="2627179" y="657092"/>
                  <a:pt x="2554364" y="887923"/>
                  <a:pt x="2615763" y="1084858"/>
                </a:cubicBezTo>
                <a:cubicBezTo>
                  <a:pt x="2510833" y="1104124"/>
                  <a:pt x="2272960" y="1054398"/>
                  <a:pt x="2092610" y="1084858"/>
                </a:cubicBezTo>
                <a:cubicBezTo>
                  <a:pt x="1912260" y="1115318"/>
                  <a:pt x="1736245" y="1052066"/>
                  <a:pt x="1543300" y="1084858"/>
                </a:cubicBezTo>
                <a:cubicBezTo>
                  <a:pt x="1350355" y="1117650"/>
                  <a:pt x="1265928" y="1067750"/>
                  <a:pt x="1098620" y="1084858"/>
                </a:cubicBezTo>
                <a:cubicBezTo>
                  <a:pt x="931312" y="1101966"/>
                  <a:pt x="785482" y="1056879"/>
                  <a:pt x="601625" y="1084858"/>
                </a:cubicBezTo>
                <a:cubicBezTo>
                  <a:pt x="417768" y="1112837"/>
                  <a:pt x="243368" y="1024876"/>
                  <a:pt x="0" y="1084858"/>
                </a:cubicBezTo>
                <a:cubicBezTo>
                  <a:pt x="-55061" y="940289"/>
                  <a:pt x="22960" y="650525"/>
                  <a:pt x="0" y="520732"/>
                </a:cubicBezTo>
                <a:cubicBezTo>
                  <a:pt x="-22960" y="390939"/>
                  <a:pt x="33891" y="182429"/>
                  <a:pt x="0" y="0"/>
                </a:cubicBezTo>
                <a:close/>
              </a:path>
              <a:path w="2615763" h="1084858" stroke="0" extrusionOk="0">
                <a:moveTo>
                  <a:pt x="0" y="0"/>
                </a:moveTo>
                <a:cubicBezTo>
                  <a:pt x="192509" y="-55300"/>
                  <a:pt x="375367" y="48531"/>
                  <a:pt x="575468" y="0"/>
                </a:cubicBezTo>
                <a:cubicBezTo>
                  <a:pt x="775569" y="-48531"/>
                  <a:pt x="951054" y="21280"/>
                  <a:pt x="1072463" y="0"/>
                </a:cubicBezTo>
                <a:cubicBezTo>
                  <a:pt x="1193873" y="-21280"/>
                  <a:pt x="1359607" y="40058"/>
                  <a:pt x="1517143" y="0"/>
                </a:cubicBezTo>
                <a:cubicBezTo>
                  <a:pt x="1674679" y="-40058"/>
                  <a:pt x="1816132" y="28441"/>
                  <a:pt x="2040295" y="0"/>
                </a:cubicBezTo>
                <a:cubicBezTo>
                  <a:pt x="2264458" y="-28441"/>
                  <a:pt x="2362327" y="36605"/>
                  <a:pt x="2615763" y="0"/>
                </a:cubicBezTo>
                <a:cubicBezTo>
                  <a:pt x="2674718" y="225665"/>
                  <a:pt x="2582843" y="416081"/>
                  <a:pt x="2615763" y="531580"/>
                </a:cubicBezTo>
                <a:cubicBezTo>
                  <a:pt x="2648683" y="647079"/>
                  <a:pt x="2576737" y="971588"/>
                  <a:pt x="2615763" y="1084858"/>
                </a:cubicBezTo>
                <a:cubicBezTo>
                  <a:pt x="2464897" y="1146405"/>
                  <a:pt x="2348638" y="1042696"/>
                  <a:pt x="2092610" y="1084858"/>
                </a:cubicBezTo>
                <a:cubicBezTo>
                  <a:pt x="1836582" y="1127020"/>
                  <a:pt x="1765419" y="1063417"/>
                  <a:pt x="1647931" y="1084858"/>
                </a:cubicBezTo>
                <a:cubicBezTo>
                  <a:pt x="1530443" y="1106299"/>
                  <a:pt x="1347179" y="1036101"/>
                  <a:pt x="1124778" y="1084858"/>
                </a:cubicBezTo>
                <a:cubicBezTo>
                  <a:pt x="902377" y="1133615"/>
                  <a:pt x="688344" y="1068178"/>
                  <a:pt x="575468" y="1084858"/>
                </a:cubicBezTo>
                <a:cubicBezTo>
                  <a:pt x="462592" y="1101538"/>
                  <a:pt x="251871" y="1049441"/>
                  <a:pt x="0" y="1084858"/>
                </a:cubicBezTo>
                <a:cubicBezTo>
                  <a:pt x="-5831" y="894214"/>
                  <a:pt x="26178" y="699817"/>
                  <a:pt x="0" y="531580"/>
                </a:cubicBezTo>
                <a:cubicBezTo>
                  <a:pt x="-26178" y="363343"/>
                  <a:pt x="31990" y="208818"/>
                  <a:pt x="0" y="0"/>
                </a:cubicBezTo>
                <a:close/>
              </a:path>
            </a:pathLst>
          </a:custGeom>
          <a:solidFill>
            <a:srgbClr val="0070C0">
              <a:alpha val="32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PARA O PROFESSOR?</a:t>
            </a:r>
          </a:p>
        </p:txBody>
      </p:sp>
      <p:grpSp>
        <p:nvGrpSpPr>
          <p:cNvPr id="11" name="Shape 98">
            <a:extLst>
              <a:ext uri="{FF2B5EF4-FFF2-40B4-BE49-F238E27FC236}">
                <a16:creationId xmlns:a16="http://schemas.microsoft.com/office/drawing/2014/main" id="{C5DFBC7A-F8FC-5788-C5BA-1FDECF8329D7}"/>
              </a:ext>
            </a:extLst>
          </p:cNvPr>
          <p:cNvGrpSpPr/>
          <p:nvPr/>
        </p:nvGrpSpPr>
        <p:grpSpPr>
          <a:xfrm rot="15955747" flipH="1">
            <a:off x="3387778" y="2077418"/>
            <a:ext cx="1956367" cy="727042"/>
            <a:chOff x="271125" y="812725"/>
            <a:chExt cx="766525" cy="221725"/>
          </a:xfrm>
          <a:solidFill>
            <a:schemeClr val="bg1"/>
          </a:solidFill>
        </p:grpSpPr>
        <p:sp>
          <p:nvSpPr>
            <p:cNvPr id="12" name="Shape 99">
              <a:extLst>
                <a:ext uri="{FF2B5EF4-FFF2-40B4-BE49-F238E27FC236}">
                  <a16:creationId xmlns:a16="http://schemas.microsoft.com/office/drawing/2014/main" id="{FC7F51D5-C9F7-7DBD-EB29-07DE166C180F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00">
              <a:extLst>
                <a:ext uri="{FF2B5EF4-FFF2-40B4-BE49-F238E27FC236}">
                  <a16:creationId xmlns:a16="http://schemas.microsoft.com/office/drawing/2014/main" id="{65D8733E-367E-A390-0534-B8A37B618BD8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39BBE748-B9BF-0F42-2855-D90726893F4E}"/>
              </a:ext>
            </a:extLst>
          </p:cNvPr>
          <p:cNvSpPr txBox="1">
            <a:spLocks/>
          </p:cNvSpPr>
          <p:nvPr/>
        </p:nvSpPr>
        <p:spPr>
          <a:xfrm>
            <a:off x="2954064" y="3571248"/>
            <a:ext cx="2615763" cy="886861"/>
          </a:xfrm>
          <a:custGeom>
            <a:avLst/>
            <a:gdLst>
              <a:gd name="connsiteX0" fmla="*/ 0 w 2615763"/>
              <a:gd name="connsiteY0" fmla="*/ 0 h 886861"/>
              <a:gd name="connsiteX1" fmla="*/ 549310 w 2615763"/>
              <a:gd name="connsiteY1" fmla="*/ 0 h 886861"/>
              <a:gd name="connsiteX2" fmla="*/ 993990 w 2615763"/>
              <a:gd name="connsiteY2" fmla="*/ 0 h 886861"/>
              <a:gd name="connsiteX3" fmla="*/ 1490985 w 2615763"/>
              <a:gd name="connsiteY3" fmla="*/ 0 h 886861"/>
              <a:gd name="connsiteX4" fmla="*/ 2040295 w 2615763"/>
              <a:gd name="connsiteY4" fmla="*/ 0 h 886861"/>
              <a:gd name="connsiteX5" fmla="*/ 2615763 w 2615763"/>
              <a:gd name="connsiteY5" fmla="*/ 0 h 886861"/>
              <a:gd name="connsiteX6" fmla="*/ 2615763 w 2615763"/>
              <a:gd name="connsiteY6" fmla="*/ 425693 h 886861"/>
              <a:gd name="connsiteX7" fmla="*/ 2615763 w 2615763"/>
              <a:gd name="connsiteY7" fmla="*/ 886861 h 886861"/>
              <a:gd name="connsiteX8" fmla="*/ 2092610 w 2615763"/>
              <a:gd name="connsiteY8" fmla="*/ 886861 h 886861"/>
              <a:gd name="connsiteX9" fmla="*/ 1543300 w 2615763"/>
              <a:gd name="connsiteY9" fmla="*/ 886861 h 886861"/>
              <a:gd name="connsiteX10" fmla="*/ 1098620 w 2615763"/>
              <a:gd name="connsiteY10" fmla="*/ 886861 h 886861"/>
              <a:gd name="connsiteX11" fmla="*/ 601625 w 2615763"/>
              <a:gd name="connsiteY11" fmla="*/ 886861 h 886861"/>
              <a:gd name="connsiteX12" fmla="*/ 0 w 2615763"/>
              <a:gd name="connsiteY12" fmla="*/ 886861 h 886861"/>
              <a:gd name="connsiteX13" fmla="*/ 0 w 2615763"/>
              <a:gd name="connsiteY13" fmla="*/ 425693 h 886861"/>
              <a:gd name="connsiteX14" fmla="*/ 0 w 2615763"/>
              <a:gd name="connsiteY14" fmla="*/ 0 h 886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5763" h="886861" fill="none" extrusionOk="0">
                <a:moveTo>
                  <a:pt x="0" y="0"/>
                </a:moveTo>
                <a:cubicBezTo>
                  <a:pt x="229814" y="-717"/>
                  <a:pt x="399688" y="8992"/>
                  <a:pt x="549310" y="0"/>
                </a:cubicBezTo>
                <a:cubicBezTo>
                  <a:pt x="698932" y="-8992"/>
                  <a:pt x="858371" y="46056"/>
                  <a:pt x="993990" y="0"/>
                </a:cubicBezTo>
                <a:cubicBezTo>
                  <a:pt x="1129609" y="-46056"/>
                  <a:pt x="1385289" y="34541"/>
                  <a:pt x="1490985" y="0"/>
                </a:cubicBezTo>
                <a:cubicBezTo>
                  <a:pt x="1596682" y="-34541"/>
                  <a:pt x="1767943" y="10298"/>
                  <a:pt x="2040295" y="0"/>
                </a:cubicBezTo>
                <a:cubicBezTo>
                  <a:pt x="2312647" y="-10298"/>
                  <a:pt x="2395036" y="9429"/>
                  <a:pt x="2615763" y="0"/>
                </a:cubicBezTo>
                <a:cubicBezTo>
                  <a:pt x="2647860" y="212757"/>
                  <a:pt x="2604758" y="255462"/>
                  <a:pt x="2615763" y="425693"/>
                </a:cubicBezTo>
                <a:cubicBezTo>
                  <a:pt x="2626768" y="595924"/>
                  <a:pt x="2564250" y="686102"/>
                  <a:pt x="2615763" y="886861"/>
                </a:cubicBezTo>
                <a:cubicBezTo>
                  <a:pt x="2510833" y="906127"/>
                  <a:pt x="2272960" y="856401"/>
                  <a:pt x="2092610" y="886861"/>
                </a:cubicBezTo>
                <a:cubicBezTo>
                  <a:pt x="1912260" y="917321"/>
                  <a:pt x="1736245" y="854069"/>
                  <a:pt x="1543300" y="886861"/>
                </a:cubicBezTo>
                <a:cubicBezTo>
                  <a:pt x="1350355" y="919653"/>
                  <a:pt x="1265928" y="869753"/>
                  <a:pt x="1098620" y="886861"/>
                </a:cubicBezTo>
                <a:cubicBezTo>
                  <a:pt x="931312" y="903969"/>
                  <a:pt x="785482" y="858882"/>
                  <a:pt x="601625" y="886861"/>
                </a:cubicBezTo>
                <a:cubicBezTo>
                  <a:pt x="417768" y="914840"/>
                  <a:pt x="243368" y="826879"/>
                  <a:pt x="0" y="886861"/>
                </a:cubicBezTo>
                <a:cubicBezTo>
                  <a:pt x="-3891" y="750679"/>
                  <a:pt x="44374" y="638348"/>
                  <a:pt x="0" y="425693"/>
                </a:cubicBezTo>
                <a:cubicBezTo>
                  <a:pt x="-44374" y="213038"/>
                  <a:pt x="10900" y="133798"/>
                  <a:pt x="0" y="0"/>
                </a:cubicBezTo>
                <a:close/>
              </a:path>
              <a:path w="2615763" h="886861" stroke="0" extrusionOk="0">
                <a:moveTo>
                  <a:pt x="0" y="0"/>
                </a:moveTo>
                <a:cubicBezTo>
                  <a:pt x="192509" y="-55300"/>
                  <a:pt x="375367" y="48531"/>
                  <a:pt x="575468" y="0"/>
                </a:cubicBezTo>
                <a:cubicBezTo>
                  <a:pt x="775569" y="-48531"/>
                  <a:pt x="951054" y="21280"/>
                  <a:pt x="1072463" y="0"/>
                </a:cubicBezTo>
                <a:cubicBezTo>
                  <a:pt x="1193873" y="-21280"/>
                  <a:pt x="1359607" y="40058"/>
                  <a:pt x="1517143" y="0"/>
                </a:cubicBezTo>
                <a:cubicBezTo>
                  <a:pt x="1674679" y="-40058"/>
                  <a:pt x="1816132" y="28441"/>
                  <a:pt x="2040295" y="0"/>
                </a:cubicBezTo>
                <a:cubicBezTo>
                  <a:pt x="2264458" y="-28441"/>
                  <a:pt x="2362327" y="36605"/>
                  <a:pt x="2615763" y="0"/>
                </a:cubicBezTo>
                <a:cubicBezTo>
                  <a:pt x="2624081" y="106053"/>
                  <a:pt x="2567482" y="222518"/>
                  <a:pt x="2615763" y="434562"/>
                </a:cubicBezTo>
                <a:cubicBezTo>
                  <a:pt x="2664044" y="646606"/>
                  <a:pt x="2610056" y="748605"/>
                  <a:pt x="2615763" y="886861"/>
                </a:cubicBezTo>
                <a:cubicBezTo>
                  <a:pt x="2464897" y="948408"/>
                  <a:pt x="2348638" y="844699"/>
                  <a:pt x="2092610" y="886861"/>
                </a:cubicBezTo>
                <a:cubicBezTo>
                  <a:pt x="1836582" y="929023"/>
                  <a:pt x="1765419" y="865420"/>
                  <a:pt x="1647931" y="886861"/>
                </a:cubicBezTo>
                <a:cubicBezTo>
                  <a:pt x="1530443" y="908302"/>
                  <a:pt x="1347179" y="838104"/>
                  <a:pt x="1124778" y="886861"/>
                </a:cubicBezTo>
                <a:cubicBezTo>
                  <a:pt x="902377" y="935618"/>
                  <a:pt x="688344" y="870181"/>
                  <a:pt x="575468" y="886861"/>
                </a:cubicBezTo>
                <a:cubicBezTo>
                  <a:pt x="462592" y="903541"/>
                  <a:pt x="251871" y="851444"/>
                  <a:pt x="0" y="886861"/>
                </a:cubicBezTo>
                <a:cubicBezTo>
                  <a:pt x="-15667" y="684527"/>
                  <a:pt x="47235" y="645485"/>
                  <a:pt x="0" y="434562"/>
                </a:cubicBezTo>
                <a:cubicBezTo>
                  <a:pt x="-47235" y="223639"/>
                  <a:pt x="32852" y="97598"/>
                  <a:pt x="0" y="0"/>
                </a:cubicBezTo>
                <a:close/>
              </a:path>
            </a:pathLst>
          </a:custGeom>
          <a:solidFill>
            <a:srgbClr val="F339CB">
              <a:alpha val="32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PARA O ALUNO?</a:t>
            </a:r>
          </a:p>
        </p:txBody>
      </p:sp>
      <p:grpSp>
        <p:nvGrpSpPr>
          <p:cNvPr id="15" name="Shape 98">
            <a:extLst>
              <a:ext uri="{FF2B5EF4-FFF2-40B4-BE49-F238E27FC236}">
                <a16:creationId xmlns:a16="http://schemas.microsoft.com/office/drawing/2014/main" id="{C44D47C9-E7EB-4E30-2EDD-FDAC572E1168}"/>
              </a:ext>
            </a:extLst>
          </p:cNvPr>
          <p:cNvGrpSpPr/>
          <p:nvPr/>
        </p:nvGrpSpPr>
        <p:grpSpPr>
          <a:xfrm rot="12832661" flipH="1">
            <a:off x="5089438" y="1980245"/>
            <a:ext cx="2626643" cy="727042"/>
            <a:chOff x="271125" y="812725"/>
            <a:chExt cx="766525" cy="221725"/>
          </a:xfrm>
          <a:solidFill>
            <a:schemeClr val="bg1"/>
          </a:solidFill>
        </p:grpSpPr>
        <p:sp>
          <p:nvSpPr>
            <p:cNvPr id="16" name="Shape 99">
              <a:extLst>
                <a:ext uri="{FF2B5EF4-FFF2-40B4-BE49-F238E27FC236}">
                  <a16:creationId xmlns:a16="http://schemas.microsoft.com/office/drawing/2014/main" id="{B8611777-E475-1C70-5319-6B210A463764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00">
              <a:extLst>
                <a:ext uri="{FF2B5EF4-FFF2-40B4-BE49-F238E27FC236}">
                  <a16:creationId xmlns:a16="http://schemas.microsoft.com/office/drawing/2014/main" id="{4BB58FF5-F45E-01EE-5753-79EB000E35B3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154A5291-D5BD-2369-5EE3-69AE78B6E811}"/>
              </a:ext>
            </a:extLst>
          </p:cNvPr>
          <p:cNvSpPr txBox="1">
            <a:spLocks/>
          </p:cNvSpPr>
          <p:nvPr/>
        </p:nvSpPr>
        <p:spPr>
          <a:xfrm>
            <a:off x="5898849" y="3272182"/>
            <a:ext cx="2615763" cy="886861"/>
          </a:xfrm>
          <a:custGeom>
            <a:avLst/>
            <a:gdLst>
              <a:gd name="connsiteX0" fmla="*/ 0 w 2615763"/>
              <a:gd name="connsiteY0" fmla="*/ 0 h 886861"/>
              <a:gd name="connsiteX1" fmla="*/ 549310 w 2615763"/>
              <a:gd name="connsiteY1" fmla="*/ 0 h 886861"/>
              <a:gd name="connsiteX2" fmla="*/ 993990 w 2615763"/>
              <a:gd name="connsiteY2" fmla="*/ 0 h 886861"/>
              <a:gd name="connsiteX3" fmla="*/ 1490985 w 2615763"/>
              <a:gd name="connsiteY3" fmla="*/ 0 h 886861"/>
              <a:gd name="connsiteX4" fmla="*/ 2040295 w 2615763"/>
              <a:gd name="connsiteY4" fmla="*/ 0 h 886861"/>
              <a:gd name="connsiteX5" fmla="*/ 2615763 w 2615763"/>
              <a:gd name="connsiteY5" fmla="*/ 0 h 886861"/>
              <a:gd name="connsiteX6" fmla="*/ 2615763 w 2615763"/>
              <a:gd name="connsiteY6" fmla="*/ 425693 h 886861"/>
              <a:gd name="connsiteX7" fmla="*/ 2615763 w 2615763"/>
              <a:gd name="connsiteY7" fmla="*/ 886861 h 886861"/>
              <a:gd name="connsiteX8" fmla="*/ 2092610 w 2615763"/>
              <a:gd name="connsiteY8" fmla="*/ 886861 h 886861"/>
              <a:gd name="connsiteX9" fmla="*/ 1543300 w 2615763"/>
              <a:gd name="connsiteY9" fmla="*/ 886861 h 886861"/>
              <a:gd name="connsiteX10" fmla="*/ 1098620 w 2615763"/>
              <a:gd name="connsiteY10" fmla="*/ 886861 h 886861"/>
              <a:gd name="connsiteX11" fmla="*/ 601625 w 2615763"/>
              <a:gd name="connsiteY11" fmla="*/ 886861 h 886861"/>
              <a:gd name="connsiteX12" fmla="*/ 0 w 2615763"/>
              <a:gd name="connsiteY12" fmla="*/ 886861 h 886861"/>
              <a:gd name="connsiteX13" fmla="*/ 0 w 2615763"/>
              <a:gd name="connsiteY13" fmla="*/ 425693 h 886861"/>
              <a:gd name="connsiteX14" fmla="*/ 0 w 2615763"/>
              <a:gd name="connsiteY14" fmla="*/ 0 h 886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5763" h="886861" fill="none" extrusionOk="0">
                <a:moveTo>
                  <a:pt x="0" y="0"/>
                </a:moveTo>
                <a:cubicBezTo>
                  <a:pt x="229814" y="-717"/>
                  <a:pt x="399688" y="8992"/>
                  <a:pt x="549310" y="0"/>
                </a:cubicBezTo>
                <a:cubicBezTo>
                  <a:pt x="698932" y="-8992"/>
                  <a:pt x="858371" y="46056"/>
                  <a:pt x="993990" y="0"/>
                </a:cubicBezTo>
                <a:cubicBezTo>
                  <a:pt x="1129609" y="-46056"/>
                  <a:pt x="1385289" y="34541"/>
                  <a:pt x="1490985" y="0"/>
                </a:cubicBezTo>
                <a:cubicBezTo>
                  <a:pt x="1596682" y="-34541"/>
                  <a:pt x="1767943" y="10298"/>
                  <a:pt x="2040295" y="0"/>
                </a:cubicBezTo>
                <a:cubicBezTo>
                  <a:pt x="2312647" y="-10298"/>
                  <a:pt x="2395036" y="9429"/>
                  <a:pt x="2615763" y="0"/>
                </a:cubicBezTo>
                <a:cubicBezTo>
                  <a:pt x="2647860" y="212757"/>
                  <a:pt x="2604758" y="255462"/>
                  <a:pt x="2615763" y="425693"/>
                </a:cubicBezTo>
                <a:cubicBezTo>
                  <a:pt x="2626768" y="595924"/>
                  <a:pt x="2564250" y="686102"/>
                  <a:pt x="2615763" y="886861"/>
                </a:cubicBezTo>
                <a:cubicBezTo>
                  <a:pt x="2510833" y="906127"/>
                  <a:pt x="2272960" y="856401"/>
                  <a:pt x="2092610" y="886861"/>
                </a:cubicBezTo>
                <a:cubicBezTo>
                  <a:pt x="1912260" y="917321"/>
                  <a:pt x="1736245" y="854069"/>
                  <a:pt x="1543300" y="886861"/>
                </a:cubicBezTo>
                <a:cubicBezTo>
                  <a:pt x="1350355" y="919653"/>
                  <a:pt x="1265928" y="869753"/>
                  <a:pt x="1098620" y="886861"/>
                </a:cubicBezTo>
                <a:cubicBezTo>
                  <a:pt x="931312" y="903969"/>
                  <a:pt x="785482" y="858882"/>
                  <a:pt x="601625" y="886861"/>
                </a:cubicBezTo>
                <a:cubicBezTo>
                  <a:pt x="417768" y="914840"/>
                  <a:pt x="243368" y="826879"/>
                  <a:pt x="0" y="886861"/>
                </a:cubicBezTo>
                <a:cubicBezTo>
                  <a:pt x="-3891" y="750679"/>
                  <a:pt x="44374" y="638348"/>
                  <a:pt x="0" y="425693"/>
                </a:cubicBezTo>
                <a:cubicBezTo>
                  <a:pt x="-44374" y="213038"/>
                  <a:pt x="10900" y="133798"/>
                  <a:pt x="0" y="0"/>
                </a:cubicBezTo>
                <a:close/>
              </a:path>
              <a:path w="2615763" h="886861" stroke="0" extrusionOk="0">
                <a:moveTo>
                  <a:pt x="0" y="0"/>
                </a:moveTo>
                <a:cubicBezTo>
                  <a:pt x="192509" y="-55300"/>
                  <a:pt x="375367" y="48531"/>
                  <a:pt x="575468" y="0"/>
                </a:cubicBezTo>
                <a:cubicBezTo>
                  <a:pt x="775569" y="-48531"/>
                  <a:pt x="951054" y="21280"/>
                  <a:pt x="1072463" y="0"/>
                </a:cubicBezTo>
                <a:cubicBezTo>
                  <a:pt x="1193873" y="-21280"/>
                  <a:pt x="1359607" y="40058"/>
                  <a:pt x="1517143" y="0"/>
                </a:cubicBezTo>
                <a:cubicBezTo>
                  <a:pt x="1674679" y="-40058"/>
                  <a:pt x="1816132" y="28441"/>
                  <a:pt x="2040295" y="0"/>
                </a:cubicBezTo>
                <a:cubicBezTo>
                  <a:pt x="2264458" y="-28441"/>
                  <a:pt x="2362327" y="36605"/>
                  <a:pt x="2615763" y="0"/>
                </a:cubicBezTo>
                <a:cubicBezTo>
                  <a:pt x="2624081" y="106053"/>
                  <a:pt x="2567482" y="222518"/>
                  <a:pt x="2615763" y="434562"/>
                </a:cubicBezTo>
                <a:cubicBezTo>
                  <a:pt x="2664044" y="646606"/>
                  <a:pt x="2610056" y="748605"/>
                  <a:pt x="2615763" y="886861"/>
                </a:cubicBezTo>
                <a:cubicBezTo>
                  <a:pt x="2464897" y="948408"/>
                  <a:pt x="2348638" y="844699"/>
                  <a:pt x="2092610" y="886861"/>
                </a:cubicBezTo>
                <a:cubicBezTo>
                  <a:pt x="1836582" y="929023"/>
                  <a:pt x="1765419" y="865420"/>
                  <a:pt x="1647931" y="886861"/>
                </a:cubicBezTo>
                <a:cubicBezTo>
                  <a:pt x="1530443" y="908302"/>
                  <a:pt x="1347179" y="838104"/>
                  <a:pt x="1124778" y="886861"/>
                </a:cubicBezTo>
                <a:cubicBezTo>
                  <a:pt x="902377" y="935618"/>
                  <a:pt x="688344" y="870181"/>
                  <a:pt x="575468" y="886861"/>
                </a:cubicBezTo>
                <a:cubicBezTo>
                  <a:pt x="462592" y="903541"/>
                  <a:pt x="251871" y="851444"/>
                  <a:pt x="0" y="886861"/>
                </a:cubicBezTo>
                <a:cubicBezTo>
                  <a:pt x="-15667" y="684527"/>
                  <a:pt x="47235" y="645485"/>
                  <a:pt x="0" y="434562"/>
                </a:cubicBezTo>
                <a:cubicBezTo>
                  <a:pt x="-47235" y="223639"/>
                  <a:pt x="32852" y="97598"/>
                  <a:pt x="0" y="0"/>
                </a:cubicBezTo>
                <a:close/>
              </a:path>
            </a:pathLst>
          </a:custGeom>
          <a:solidFill>
            <a:srgbClr val="FFC000">
              <a:alpha val="32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PARA O GOVERNO?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DC2C1736-476B-BB03-713A-4EF5C1CB5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55" y="1269177"/>
            <a:ext cx="4261945" cy="558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23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FD104CD-F45C-BF95-47E5-85B401FA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6" b="98828" l="2930" r="96875">
                        <a14:foregroundMark x1="49219" y1="7227" x2="49219" y2="7227"/>
                        <a14:foregroundMark x1="48438" y1="3516" x2="48438" y2="3516"/>
                        <a14:foregroundMark x1="71484" y1="63086" x2="87695" y2="84766"/>
                        <a14:foregroundMark x1="21289" y1="62500" x2="14453" y2="88867"/>
                        <a14:foregroundMark x1="14453" y1="88867" x2="14258" y2="89648"/>
                        <a14:foregroundMark x1="7813" y1="86133" x2="85742" y2="92578"/>
                        <a14:foregroundMark x1="4492" y1="95117" x2="63281" y2="95117"/>
                        <a14:foregroundMark x1="63281" y1="95117" x2="91406" y2="94531"/>
                        <a14:foregroundMark x1="66602" y1="54297" x2="90234" y2="73047"/>
                        <a14:foregroundMark x1="90234" y1="73047" x2="93945" y2="86914"/>
                        <a14:foregroundMark x1="93945" y1="86914" x2="91211" y2="94141"/>
                        <a14:foregroundMark x1="66211" y1="58594" x2="53320" y2="80859"/>
                        <a14:foregroundMark x1="52344" y1="66406" x2="52344" y2="66406"/>
                        <a14:foregroundMark x1="97070" y1="76758" x2="94141" y2="94727"/>
                        <a14:foregroundMark x1="94141" y1="94727" x2="11914" y2="99023"/>
                        <a14:foregroundMark x1="11914" y1="99023" x2="2930" y2="96484"/>
                        <a14:foregroundMark x1="98047" y1="76953" x2="96875" y2="90234"/>
                        <a14:foregroundMark x1="96875" y1="90234" x2="96289" y2="91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0345" y="1243740"/>
            <a:ext cx="5558112" cy="555811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REFERÊNCIAS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AVALIAÇÃO,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17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F226E79-C5A1-AB0C-42AC-3BE1D8034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298" y="594663"/>
            <a:ext cx="4096407" cy="5668673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7099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31" name="Título 30">
            <a:extLst>
              <a:ext uri="{FF2B5EF4-FFF2-40B4-BE49-F238E27FC236}">
                <a16:creationId xmlns:a16="http://schemas.microsoft.com/office/drawing/2014/main" id="{E7E4C73F-5555-4227-BEEB-CE483046C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7507709" cy="2349854"/>
          </a:xfrm>
        </p:spPr>
        <p:txBody>
          <a:bodyPr>
            <a:no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Modern Love" panose="04090805081005020601" pitchFamily="82" charset="0"/>
              </a:rPr>
              <a:t>AVALIAÇÃO</a:t>
            </a:r>
          </a:p>
        </p:txBody>
      </p:sp>
      <p:sp>
        <p:nvSpPr>
          <p:cNvPr id="12" name="Subtítulo 31">
            <a:extLst>
              <a:ext uri="{FF2B5EF4-FFF2-40B4-BE49-F238E27FC236}">
                <a16:creationId xmlns:a16="http://schemas.microsoft.com/office/drawing/2014/main" id="{09F4B461-FCEA-4C23-9665-0E2FF15FE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682818"/>
            <a:ext cx="7200900" cy="990600"/>
          </a:xfrm>
        </p:spPr>
        <p:txBody>
          <a:bodyPr>
            <a:normAutofit/>
          </a:bodyPr>
          <a:lstStyle/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Pof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º Dr. </a:t>
            </a:r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</a:t>
            </a:r>
          </a:p>
        </p:txBody>
      </p:sp>
      <p:sp>
        <p:nvSpPr>
          <p:cNvPr id="5" name="Shape 384">
            <a:extLst>
              <a:ext uri="{FF2B5EF4-FFF2-40B4-BE49-F238E27FC236}">
                <a16:creationId xmlns:a16="http://schemas.microsoft.com/office/drawing/2014/main" id="{988C3166-1025-2D74-D07D-52C37724BA77}"/>
              </a:ext>
            </a:extLst>
          </p:cNvPr>
          <p:cNvSpPr/>
          <p:nvPr/>
        </p:nvSpPr>
        <p:spPr>
          <a:xfrm rot="431886">
            <a:off x="783283" y="2102705"/>
            <a:ext cx="6322145" cy="907982"/>
          </a:xfrm>
          <a:custGeom>
            <a:avLst/>
            <a:gdLst/>
            <a:ahLst/>
            <a:cxnLst/>
            <a:rect l="0" t="0" r="0" b="0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" name="Imagem 5" descr="Desenho de personagem&#10;&#10;Descrição gerada automaticamente com confiança baixa">
            <a:extLst>
              <a:ext uri="{FF2B5EF4-FFF2-40B4-BE49-F238E27FC236}">
                <a16:creationId xmlns:a16="http://schemas.microsoft.com/office/drawing/2014/main" id="{BF8E9B60-7154-5E70-356F-34B00D1AB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446" y="2349854"/>
            <a:ext cx="5136146" cy="37877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hape 396">
            <a:extLst>
              <a:ext uri="{FF2B5EF4-FFF2-40B4-BE49-F238E27FC236}">
                <a16:creationId xmlns:a16="http://schemas.microsoft.com/office/drawing/2014/main" id="{B2850CA5-F225-D443-FA94-35903713D462}"/>
              </a:ext>
            </a:extLst>
          </p:cNvPr>
          <p:cNvSpPr/>
          <p:nvPr/>
        </p:nvSpPr>
        <p:spPr>
          <a:xfrm>
            <a:off x="3216166" y="2222939"/>
            <a:ext cx="5257426" cy="3914694"/>
          </a:xfrm>
          <a:custGeom>
            <a:avLst/>
            <a:gdLst/>
            <a:ahLst/>
            <a:cxnLst/>
            <a:rect l="0" t="0" r="0" b="0"/>
            <a:pathLst>
              <a:path w="73112" h="68207" extrusionOk="0">
                <a:moveTo>
                  <a:pt x="46809" y="1210"/>
                </a:moveTo>
                <a:lnTo>
                  <a:pt x="46886" y="1227"/>
                </a:lnTo>
                <a:lnTo>
                  <a:pt x="46886" y="1227"/>
                </a:lnTo>
                <a:lnTo>
                  <a:pt x="46866" y="1215"/>
                </a:lnTo>
                <a:lnTo>
                  <a:pt x="46809" y="1210"/>
                </a:lnTo>
                <a:close/>
                <a:moveTo>
                  <a:pt x="35754" y="1982"/>
                </a:moveTo>
                <a:lnTo>
                  <a:pt x="36320" y="2170"/>
                </a:lnTo>
                <a:lnTo>
                  <a:pt x="36037" y="2170"/>
                </a:lnTo>
                <a:lnTo>
                  <a:pt x="35660" y="2076"/>
                </a:lnTo>
                <a:lnTo>
                  <a:pt x="35754" y="1982"/>
                </a:lnTo>
                <a:close/>
                <a:moveTo>
                  <a:pt x="42641" y="1321"/>
                </a:moveTo>
                <a:lnTo>
                  <a:pt x="44622" y="1510"/>
                </a:lnTo>
                <a:lnTo>
                  <a:pt x="46603" y="1793"/>
                </a:lnTo>
                <a:lnTo>
                  <a:pt x="46226" y="1793"/>
                </a:lnTo>
                <a:lnTo>
                  <a:pt x="46320" y="1982"/>
                </a:lnTo>
                <a:lnTo>
                  <a:pt x="45660" y="1793"/>
                </a:lnTo>
                <a:lnTo>
                  <a:pt x="44905" y="1699"/>
                </a:lnTo>
                <a:lnTo>
                  <a:pt x="44905" y="1699"/>
                </a:lnTo>
                <a:lnTo>
                  <a:pt x="45188" y="2076"/>
                </a:lnTo>
                <a:lnTo>
                  <a:pt x="45282" y="2265"/>
                </a:lnTo>
                <a:lnTo>
                  <a:pt x="45094" y="2265"/>
                </a:lnTo>
                <a:lnTo>
                  <a:pt x="44716" y="2170"/>
                </a:lnTo>
                <a:lnTo>
                  <a:pt x="43773" y="1793"/>
                </a:lnTo>
                <a:lnTo>
                  <a:pt x="42641" y="1321"/>
                </a:lnTo>
                <a:close/>
                <a:moveTo>
                  <a:pt x="34622" y="5095"/>
                </a:moveTo>
                <a:lnTo>
                  <a:pt x="34169" y="5151"/>
                </a:lnTo>
                <a:lnTo>
                  <a:pt x="34169" y="5151"/>
                </a:lnTo>
                <a:lnTo>
                  <a:pt x="34056" y="5189"/>
                </a:lnTo>
                <a:lnTo>
                  <a:pt x="34622" y="5095"/>
                </a:lnTo>
                <a:close/>
                <a:moveTo>
                  <a:pt x="58490" y="6793"/>
                </a:moveTo>
                <a:lnTo>
                  <a:pt x="59056" y="7453"/>
                </a:lnTo>
                <a:lnTo>
                  <a:pt x="59087" y="7476"/>
                </a:lnTo>
                <a:lnTo>
                  <a:pt x="58490" y="6793"/>
                </a:lnTo>
                <a:close/>
                <a:moveTo>
                  <a:pt x="56697" y="7736"/>
                </a:moveTo>
                <a:lnTo>
                  <a:pt x="57358" y="8113"/>
                </a:lnTo>
                <a:lnTo>
                  <a:pt x="57075" y="8113"/>
                </a:lnTo>
                <a:lnTo>
                  <a:pt x="56697" y="7736"/>
                </a:lnTo>
                <a:close/>
                <a:moveTo>
                  <a:pt x="59810" y="8679"/>
                </a:moveTo>
                <a:lnTo>
                  <a:pt x="60087" y="8956"/>
                </a:lnTo>
                <a:lnTo>
                  <a:pt x="59905" y="8774"/>
                </a:lnTo>
                <a:lnTo>
                  <a:pt x="59810" y="8679"/>
                </a:lnTo>
                <a:close/>
                <a:moveTo>
                  <a:pt x="57546" y="8019"/>
                </a:moveTo>
                <a:lnTo>
                  <a:pt x="58395" y="8774"/>
                </a:lnTo>
                <a:lnTo>
                  <a:pt x="59339" y="9434"/>
                </a:lnTo>
                <a:lnTo>
                  <a:pt x="58490" y="8868"/>
                </a:lnTo>
                <a:lnTo>
                  <a:pt x="57735" y="8208"/>
                </a:lnTo>
                <a:lnTo>
                  <a:pt x="57546" y="8019"/>
                </a:lnTo>
                <a:close/>
                <a:moveTo>
                  <a:pt x="60282" y="9246"/>
                </a:moveTo>
                <a:lnTo>
                  <a:pt x="60565" y="9812"/>
                </a:lnTo>
                <a:lnTo>
                  <a:pt x="60282" y="9529"/>
                </a:lnTo>
                <a:lnTo>
                  <a:pt x="60282" y="9340"/>
                </a:lnTo>
                <a:lnTo>
                  <a:pt x="60282" y="9246"/>
                </a:lnTo>
                <a:close/>
                <a:moveTo>
                  <a:pt x="59999" y="8396"/>
                </a:moveTo>
                <a:lnTo>
                  <a:pt x="60659" y="8774"/>
                </a:lnTo>
                <a:lnTo>
                  <a:pt x="61131" y="9340"/>
                </a:lnTo>
                <a:lnTo>
                  <a:pt x="61603" y="9906"/>
                </a:lnTo>
                <a:lnTo>
                  <a:pt x="61886" y="10566"/>
                </a:lnTo>
                <a:lnTo>
                  <a:pt x="60942" y="9434"/>
                </a:lnTo>
                <a:lnTo>
                  <a:pt x="61320" y="10095"/>
                </a:lnTo>
                <a:lnTo>
                  <a:pt x="59999" y="8396"/>
                </a:lnTo>
                <a:close/>
                <a:moveTo>
                  <a:pt x="63773" y="11132"/>
                </a:moveTo>
                <a:lnTo>
                  <a:pt x="64537" y="12278"/>
                </a:lnTo>
                <a:lnTo>
                  <a:pt x="64622" y="12359"/>
                </a:lnTo>
                <a:lnTo>
                  <a:pt x="63773" y="11132"/>
                </a:lnTo>
                <a:close/>
                <a:moveTo>
                  <a:pt x="65093" y="14528"/>
                </a:moveTo>
                <a:lnTo>
                  <a:pt x="65376" y="15189"/>
                </a:lnTo>
                <a:lnTo>
                  <a:pt x="65659" y="15755"/>
                </a:lnTo>
                <a:lnTo>
                  <a:pt x="66037" y="16981"/>
                </a:lnTo>
                <a:lnTo>
                  <a:pt x="65659" y="16321"/>
                </a:lnTo>
                <a:lnTo>
                  <a:pt x="65282" y="15377"/>
                </a:lnTo>
                <a:lnTo>
                  <a:pt x="65093" y="14528"/>
                </a:lnTo>
                <a:close/>
                <a:moveTo>
                  <a:pt x="65093" y="16321"/>
                </a:moveTo>
                <a:lnTo>
                  <a:pt x="65565" y="16698"/>
                </a:lnTo>
                <a:lnTo>
                  <a:pt x="65942" y="17076"/>
                </a:lnTo>
                <a:lnTo>
                  <a:pt x="66320" y="17547"/>
                </a:lnTo>
                <a:lnTo>
                  <a:pt x="66414" y="17830"/>
                </a:lnTo>
                <a:lnTo>
                  <a:pt x="66508" y="18113"/>
                </a:lnTo>
                <a:lnTo>
                  <a:pt x="65848" y="17170"/>
                </a:lnTo>
                <a:lnTo>
                  <a:pt x="65093" y="16321"/>
                </a:lnTo>
                <a:close/>
                <a:moveTo>
                  <a:pt x="72074" y="36226"/>
                </a:moveTo>
                <a:lnTo>
                  <a:pt x="71791" y="37547"/>
                </a:lnTo>
                <a:lnTo>
                  <a:pt x="71603" y="38773"/>
                </a:lnTo>
                <a:lnTo>
                  <a:pt x="71320" y="40000"/>
                </a:lnTo>
                <a:lnTo>
                  <a:pt x="70754" y="41509"/>
                </a:lnTo>
                <a:lnTo>
                  <a:pt x="70942" y="40283"/>
                </a:lnTo>
                <a:lnTo>
                  <a:pt x="71225" y="38962"/>
                </a:lnTo>
                <a:lnTo>
                  <a:pt x="72074" y="36226"/>
                </a:lnTo>
                <a:close/>
                <a:moveTo>
                  <a:pt x="69150" y="44433"/>
                </a:moveTo>
                <a:lnTo>
                  <a:pt x="68867" y="44905"/>
                </a:lnTo>
                <a:lnTo>
                  <a:pt x="68584" y="45377"/>
                </a:lnTo>
                <a:lnTo>
                  <a:pt x="68206" y="45754"/>
                </a:lnTo>
                <a:lnTo>
                  <a:pt x="67923" y="46132"/>
                </a:lnTo>
                <a:lnTo>
                  <a:pt x="68112" y="45754"/>
                </a:lnTo>
                <a:lnTo>
                  <a:pt x="68678" y="45188"/>
                </a:lnTo>
                <a:lnTo>
                  <a:pt x="69150" y="44433"/>
                </a:lnTo>
                <a:close/>
                <a:moveTo>
                  <a:pt x="67357" y="47830"/>
                </a:moveTo>
                <a:lnTo>
                  <a:pt x="66886" y="48584"/>
                </a:lnTo>
                <a:lnTo>
                  <a:pt x="66508" y="48867"/>
                </a:lnTo>
                <a:lnTo>
                  <a:pt x="66414" y="48867"/>
                </a:lnTo>
                <a:lnTo>
                  <a:pt x="66414" y="48773"/>
                </a:lnTo>
                <a:lnTo>
                  <a:pt x="66886" y="48301"/>
                </a:lnTo>
                <a:lnTo>
                  <a:pt x="67357" y="47830"/>
                </a:lnTo>
                <a:close/>
                <a:moveTo>
                  <a:pt x="65093" y="48396"/>
                </a:moveTo>
                <a:lnTo>
                  <a:pt x="65376" y="48490"/>
                </a:lnTo>
                <a:lnTo>
                  <a:pt x="64905" y="49056"/>
                </a:lnTo>
                <a:lnTo>
                  <a:pt x="64622" y="49528"/>
                </a:lnTo>
                <a:lnTo>
                  <a:pt x="64244" y="49811"/>
                </a:lnTo>
                <a:lnTo>
                  <a:pt x="64244" y="49905"/>
                </a:lnTo>
                <a:lnTo>
                  <a:pt x="64056" y="49905"/>
                </a:lnTo>
                <a:lnTo>
                  <a:pt x="64056" y="49811"/>
                </a:lnTo>
                <a:lnTo>
                  <a:pt x="64433" y="49150"/>
                </a:lnTo>
                <a:lnTo>
                  <a:pt x="64622" y="48867"/>
                </a:lnTo>
                <a:lnTo>
                  <a:pt x="64905" y="48584"/>
                </a:lnTo>
                <a:lnTo>
                  <a:pt x="65093" y="48396"/>
                </a:lnTo>
                <a:close/>
                <a:moveTo>
                  <a:pt x="6981" y="52452"/>
                </a:moveTo>
                <a:lnTo>
                  <a:pt x="7170" y="53112"/>
                </a:lnTo>
                <a:lnTo>
                  <a:pt x="7075" y="53018"/>
                </a:lnTo>
                <a:lnTo>
                  <a:pt x="6981" y="52641"/>
                </a:lnTo>
                <a:lnTo>
                  <a:pt x="6981" y="52452"/>
                </a:lnTo>
                <a:close/>
                <a:moveTo>
                  <a:pt x="7736" y="54339"/>
                </a:moveTo>
                <a:lnTo>
                  <a:pt x="7641" y="54433"/>
                </a:lnTo>
                <a:lnTo>
                  <a:pt x="7641" y="54339"/>
                </a:lnTo>
                <a:close/>
                <a:moveTo>
                  <a:pt x="61225" y="55094"/>
                </a:moveTo>
                <a:lnTo>
                  <a:pt x="61037" y="55377"/>
                </a:lnTo>
                <a:lnTo>
                  <a:pt x="60754" y="55471"/>
                </a:lnTo>
                <a:lnTo>
                  <a:pt x="60754" y="55471"/>
                </a:lnTo>
                <a:lnTo>
                  <a:pt x="60942" y="55282"/>
                </a:lnTo>
                <a:lnTo>
                  <a:pt x="61225" y="55094"/>
                </a:lnTo>
                <a:close/>
                <a:moveTo>
                  <a:pt x="6132" y="53867"/>
                </a:moveTo>
                <a:lnTo>
                  <a:pt x="7358" y="55377"/>
                </a:lnTo>
                <a:lnTo>
                  <a:pt x="7641" y="55471"/>
                </a:lnTo>
                <a:lnTo>
                  <a:pt x="7641" y="55471"/>
                </a:lnTo>
                <a:lnTo>
                  <a:pt x="7641" y="55471"/>
                </a:lnTo>
                <a:lnTo>
                  <a:pt x="7830" y="55565"/>
                </a:lnTo>
                <a:lnTo>
                  <a:pt x="8302" y="56414"/>
                </a:lnTo>
                <a:lnTo>
                  <a:pt x="7170" y="55471"/>
                </a:lnTo>
                <a:lnTo>
                  <a:pt x="6509" y="54622"/>
                </a:lnTo>
                <a:lnTo>
                  <a:pt x="6226" y="54245"/>
                </a:lnTo>
                <a:lnTo>
                  <a:pt x="6132" y="53867"/>
                </a:lnTo>
                <a:close/>
                <a:moveTo>
                  <a:pt x="9056" y="56414"/>
                </a:moveTo>
                <a:lnTo>
                  <a:pt x="9245" y="56509"/>
                </a:lnTo>
                <a:lnTo>
                  <a:pt x="9151" y="56509"/>
                </a:lnTo>
                <a:lnTo>
                  <a:pt x="9056" y="56414"/>
                </a:lnTo>
                <a:close/>
                <a:moveTo>
                  <a:pt x="10472" y="56980"/>
                </a:moveTo>
                <a:lnTo>
                  <a:pt x="11321" y="57358"/>
                </a:lnTo>
                <a:lnTo>
                  <a:pt x="11887" y="57735"/>
                </a:lnTo>
                <a:lnTo>
                  <a:pt x="12264" y="58018"/>
                </a:lnTo>
                <a:lnTo>
                  <a:pt x="11604" y="57641"/>
                </a:lnTo>
                <a:lnTo>
                  <a:pt x="11604" y="57641"/>
                </a:lnTo>
                <a:lnTo>
                  <a:pt x="11792" y="58112"/>
                </a:lnTo>
                <a:lnTo>
                  <a:pt x="11604" y="58018"/>
                </a:lnTo>
                <a:lnTo>
                  <a:pt x="11132" y="57452"/>
                </a:lnTo>
                <a:lnTo>
                  <a:pt x="10849" y="57169"/>
                </a:lnTo>
                <a:lnTo>
                  <a:pt x="10472" y="56980"/>
                </a:lnTo>
                <a:close/>
                <a:moveTo>
                  <a:pt x="18019" y="59433"/>
                </a:moveTo>
                <a:lnTo>
                  <a:pt x="18773" y="59810"/>
                </a:lnTo>
                <a:lnTo>
                  <a:pt x="19528" y="60376"/>
                </a:lnTo>
                <a:lnTo>
                  <a:pt x="19056" y="60282"/>
                </a:lnTo>
                <a:lnTo>
                  <a:pt x="18962" y="60188"/>
                </a:lnTo>
                <a:lnTo>
                  <a:pt x="18490" y="59810"/>
                </a:lnTo>
                <a:lnTo>
                  <a:pt x="18019" y="59433"/>
                </a:lnTo>
                <a:close/>
                <a:moveTo>
                  <a:pt x="14528" y="59999"/>
                </a:moveTo>
                <a:lnTo>
                  <a:pt x="14717" y="60093"/>
                </a:lnTo>
                <a:lnTo>
                  <a:pt x="14905" y="60188"/>
                </a:lnTo>
                <a:lnTo>
                  <a:pt x="15188" y="60471"/>
                </a:lnTo>
                <a:lnTo>
                  <a:pt x="15283" y="60565"/>
                </a:lnTo>
                <a:lnTo>
                  <a:pt x="15188" y="60565"/>
                </a:lnTo>
                <a:lnTo>
                  <a:pt x="14528" y="59999"/>
                </a:lnTo>
                <a:close/>
                <a:moveTo>
                  <a:pt x="49339" y="60188"/>
                </a:moveTo>
                <a:lnTo>
                  <a:pt x="48395" y="60565"/>
                </a:lnTo>
                <a:lnTo>
                  <a:pt x="47924" y="60754"/>
                </a:lnTo>
                <a:lnTo>
                  <a:pt x="47452" y="60754"/>
                </a:lnTo>
                <a:lnTo>
                  <a:pt x="47924" y="60471"/>
                </a:lnTo>
                <a:lnTo>
                  <a:pt x="48301" y="60282"/>
                </a:lnTo>
                <a:lnTo>
                  <a:pt x="49056" y="60188"/>
                </a:lnTo>
                <a:close/>
                <a:moveTo>
                  <a:pt x="19245" y="60565"/>
                </a:moveTo>
                <a:lnTo>
                  <a:pt x="19811" y="60659"/>
                </a:lnTo>
                <a:lnTo>
                  <a:pt x="20566" y="61037"/>
                </a:lnTo>
                <a:lnTo>
                  <a:pt x="20566" y="61037"/>
                </a:lnTo>
                <a:lnTo>
                  <a:pt x="19811" y="60848"/>
                </a:lnTo>
                <a:lnTo>
                  <a:pt x="19245" y="60565"/>
                </a:lnTo>
                <a:close/>
                <a:moveTo>
                  <a:pt x="47075" y="61226"/>
                </a:moveTo>
                <a:lnTo>
                  <a:pt x="46792" y="61414"/>
                </a:lnTo>
                <a:lnTo>
                  <a:pt x="46697" y="61509"/>
                </a:lnTo>
                <a:lnTo>
                  <a:pt x="46792" y="61603"/>
                </a:lnTo>
                <a:lnTo>
                  <a:pt x="47263" y="61603"/>
                </a:lnTo>
                <a:lnTo>
                  <a:pt x="47641" y="61509"/>
                </a:lnTo>
                <a:lnTo>
                  <a:pt x="46886" y="61792"/>
                </a:lnTo>
                <a:lnTo>
                  <a:pt x="46131" y="61886"/>
                </a:lnTo>
                <a:lnTo>
                  <a:pt x="46131" y="61980"/>
                </a:lnTo>
                <a:lnTo>
                  <a:pt x="46037" y="61980"/>
                </a:lnTo>
                <a:lnTo>
                  <a:pt x="45660" y="61697"/>
                </a:lnTo>
                <a:lnTo>
                  <a:pt x="46320" y="61320"/>
                </a:lnTo>
                <a:lnTo>
                  <a:pt x="47075" y="61226"/>
                </a:lnTo>
                <a:close/>
                <a:moveTo>
                  <a:pt x="24151" y="63678"/>
                </a:moveTo>
                <a:lnTo>
                  <a:pt x="24905" y="63961"/>
                </a:lnTo>
                <a:lnTo>
                  <a:pt x="25754" y="64244"/>
                </a:lnTo>
                <a:lnTo>
                  <a:pt x="25188" y="64244"/>
                </a:lnTo>
                <a:lnTo>
                  <a:pt x="24151" y="64150"/>
                </a:lnTo>
                <a:lnTo>
                  <a:pt x="23773" y="64056"/>
                </a:lnTo>
                <a:lnTo>
                  <a:pt x="23585" y="63961"/>
                </a:lnTo>
                <a:lnTo>
                  <a:pt x="23585" y="63867"/>
                </a:lnTo>
                <a:lnTo>
                  <a:pt x="23585" y="63773"/>
                </a:lnTo>
                <a:lnTo>
                  <a:pt x="24151" y="63678"/>
                </a:lnTo>
                <a:close/>
                <a:moveTo>
                  <a:pt x="34811" y="64622"/>
                </a:moveTo>
                <a:lnTo>
                  <a:pt x="35094" y="64810"/>
                </a:lnTo>
                <a:lnTo>
                  <a:pt x="35377" y="64905"/>
                </a:lnTo>
                <a:lnTo>
                  <a:pt x="34622" y="64999"/>
                </a:lnTo>
                <a:lnTo>
                  <a:pt x="34056" y="64999"/>
                </a:lnTo>
                <a:lnTo>
                  <a:pt x="34056" y="64905"/>
                </a:lnTo>
                <a:lnTo>
                  <a:pt x="34811" y="64622"/>
                </a:lnTo>
                <a:close/>
                <a:moveTo>
                  <a:pt x="46414" y="63773"/>
                </a:moveTo>
                <a:lnTo>
                  <a:pt x="46131" y="64056"/>
                </a:lnTo>
                <a:lnTo>
                  <a:pt x="44433" y="64716"/>
                </a:lnTo>
                <a:lnTo>
                  <a:pt x="43962" y="64905"/>
                </a:lnTo>
                <a:lnTo>
                  <a:pt x="44150" y="64810"/>
                </a:lnTo>
                <a:lnTo>
                  <a:pt x="42641" y="64999"/>
                </a:lnTo>
                <a:lnTo>
                  <a:pt x="42924" y="64810"/>
                </a:lnTo>
                <a:lnTo>
                  <a:pt x="43207" y="64622"/>
                </a:lnTo>
                <a:lnTo>
                  <a:pt x="42358" y="64905"/>
                </a:lnTo>
                <a:lnTo>
                  <a:pt x="43113" y="64622"/>
                </a:lnTo>
                <a:lnTo>
                  <a:pt x="45377" y="63867"/>
                </a:lnTo>
                <a:lnTo>
                  <a:pt x="44999" y="64150"/>
                </a:lnTo>
                <a:lnTo>
                  <a:pt x="44622" y="64433"/>
                </a:lnTo>
                <a:lnTo>
                  <a:pt x="46414" y="63773"/>
                </a:lnTo>
                <a:close/>
                <a:moveTo>
                  <a:pt x="39905" y="64622"/>
                </a:moveTo>
                <a:lnTo>
                  <a:pt x="39811" y="64716"/>
                </a:lnTo>
                <a:lnTo>
                  <a:pt x="39622" y="64810"/>
                </a:lnTo>
                <a:lnTo>
                  <a:pt x="38962" y="64999"/>
                </a:lnTo>
                <a:lnTo>
                  <a:pt x="38207" y="65093"/>
                </a:lnTo>
                <a:lnTo>
                  <a:pt x="37641" y="65093"/>
                </a:lnTo>
                <a:lnTo>
                  <a:pt x="39056" y="64810"/>
                </a:lnTo>
                <a:lnTo>
                  <a:pt x="39528" y="64716"/>
                </a:lnTo>
                <a:lnTo>
                  <a:pt x="39905" y="64622"/>
                </a:lnTo>
                <a:close/>
                <a:moveTo>
                  <a:pt x="42829" y="64056"/>
                </a:moveTo>
                <a:lnTo>
                  <a:pt x="42452" y="64244"/>
                </a:lnTo>
                <a:lnTo>
                  <a:pt x="42263" y="64433"/>
                </a:lnTo>
                <a:lnTo>
                  <a:pt x="41980" y="64622"/>
                </a:lnTo>
                <a:lnTo>
                  <a:pt x="41886" y="64999"/>
                </a:lnTo>
                <a:lnTo>
                  <a:pt x="42263" y="64999"/>
                </a:lnTo>
                <a:lnTo>
                  <a:pt x="40094" y="65282"/>
                </a:lnTo>
                <a:lnTo>
                  <a:pt x="40848" y="64999"/>
                </a:lnTo>
                <a:lnTo>
                  <a:pt x="41131" y="64810"/>
                </a:lnTo>
                <a:lnTo>
                  <a:pt x="41131" y="64716"/>
                </a:lnTo>
                <a:lnTo>
                  <a:pt x="41037" y="64622"/>
                </a:lnTo>
                <a:lnTo>
                  <a:pt x="40754" y="64622"/>
                </a:lnTo>
                <a:lnTo>
                  <a:pt x="40282" y="64527"/>
                </a:lnTo>
                <a:lnTo>
                  <a:pt x="40188" y="64433"/>
                </a:lnTo>
                <a:lnTo>
                  <a:pt x="41509" y="64339"/>
                </a:lnTo>
                <a:lnTo>
                  <a:pt x="42829" y="64056"/>
                </a:lnTo>
                <a:close/>
                <a:moveTo>
                  <a:pt x="15660" y="60376"/>
                </a:moveTo>
                <a:lnTo>
                  <a:pt x="16887" y="61131"/>
                </a:lnTo>
                <a:lnTo>
                  <a:pt x="17924" y="62075"/>
                </a:lnTo>
                <a:lnTo>
                  <a:pt x="17924" y="61792"/>
                </a:lnTo>
                <a:lnTo>
                  <a:pt x="17830" y="61603"/>
                </a:lnTo>
                <a:lnTo>
                  <a:pt x="19056" y="61980"/>
                </a:lnTo>
                <a:lnTo>
                  <a:pt x="20283" y="62358"/>
                </a:lnTo>
                <a:lnTo>
                  <a:pt x="20849" y="62546"/>
                </a:lnTo>
                <a:lnTo>
                  <a:pt x="21415" y="62735"/>
                </a:lnTo>
                <a:lnTo>
                  <a:pt x="21886" y="63018"/>
                </a:lnTo>
                <a:lnTo>
                  <a:pt x="22358" y="63395"/>
                </a:lnTo>
                <a:lnTo>
                  <a:pt x="21509" y="63301"/>
                </a:lnTo>
                <a:lnTo>
                  <a:pt x="22547" y="63867"/>
                </a:lnTo>
                <a:lnTo>
                  <a:pt x="23868" y="64339"/>
                </a:lnTo>
                <a:lnTo>
                  <a:pt x="25471" y="64905"/>
                </a:lnTo>
                <a:lnTo>
                  <a:pt x="27169" y="65282"/>
                </a:lnTo>
                <a:lnTo>
                  <a:pt x="26603" y="65282"/>
                </a:lnTo>
                <a:lnTo>
                  <a:pt x="27075" y="65942"/>
                </a:lnTo>
                <a:lnTo>
                  <a:pt x="26886" y="65942"/>
                </a:lnTo>
                <a:lnTo>
                  <a:pt x="26603" y="65848"/>
                </a:lnTo>
                <a:lnTo>
                  <a:pt x="25849" y="65659"/>
                </a:lnTo>
                <a:lnTo>
                  <a:pt x="25283" y="65471"/>
                </a:lnTo>
                <a:lnTo>
                  <a:pt x="25188" y="65376"/>
                </a:lnTo>
                <a:lnTo>
                  <a:pt x="25754" y="65376"/>
                </a:lnTo>
                <a:lnTo>
                  <a:pt x="26226" y="65471"/>
                </a:lnTo>
                <a:lnTo>
                  <a:pt x="26320" y="65282"/>
                </a:lnTo>
                <a:lnTo>
                  <a:pt x="26320" y="65188"/>
                </a:lnTo>
                <a:lnTo>
                  <a:pt x="26226" y="65093"/>
                </a:lnTo>
                <a:lnTo>
                  <a:pt x="25660" y="65093"/>
                </a:lnTo>
                <a:lnTo>
                  <a:pt x="25188" y="65188"/>
                </a:lnTo>
                <a:lnTo>
                  <a:pt x="24528" y="65376"/>
                </a:lnTo>
                <a:lnTo>
                  <a:pt x="24528" y="65376"/>
                </a:lnTo>
                <a:lnTo>
                  <a:pt x="25000" y="65093"/>
                </a:lnTo>
                <a:lnTo>
                  <a:pt x="23679" y="64905"/>
                </a:lnTo>
                <a:lnTo>
                  <a:pt x="22547" y="64716"/>
                </a:lnTo>
                <a:lnTo>
                  <a:pt x="21603" y="64339"/>
                </a:lnTo>
                <a:lnTo>
                  <a:pt x="20660" y="63867"/>
                </a:lnTo>
                <a:lnTo>
                  <a:pt x="20943" y="63867"/>
                </a:lnTo>
                <a:lnTo>
                  <a:pt x="20377" y="63773"/>
                </a:lnTo>
                <a:lnTo>
                  <a:pt x="19339" y="63678"/>
                </a:lnTo>
                <a:lnTo>
                  <a:pt x="18868" y="63490"/>
                </a:lnTo>
                <a:lnTo>
                  <a:pt x="18396" y="63301"/>
                </a:lnTo>
                <a:lnTo>
                  <a:pt x="18585" y="63207"/>
                </a:lnTo>
                <a:lnTo>
                  <a:pt x="18868" y="63301"/>
                </a:lnTo>
                <a:lnTo>
                  <a:pt x="18019" y="62735"/>
                </a:lnTo>
                <a:lnTo>
                  <a:pt x="16981" y="62075"/>
                </a:lnTo>
                <a:lnTo>
                  <a:pt x="14811" y="60471"/>
                </a:lnTo>
                <a:lnTo>
                  <a:pt x="16415" y="61414"/>
                </a:lnTo>
                <a:lnTo>
                  <a:pt x="15660" y="60376"/>
                </a:lnTo>
                <a:close/>
                <a:moveTo>
                  <a:pt x="28867" y="65659"/>
                </a:moveTo>
                <a:lnTo>
                  <a:pt x="30660" y="65942"/>
                </a:lnTo>
                <a:lnTo>
                  <a:pt x="32547" y="66131"/>
                </a:lnTo>
                <a:lnTo>
                  <a:pt x="32075" y="66225"/>
                </a:lnTo>
                <a:lnTo>
                  <a:pt x="31320" y="66225"/>
                </a:lnTo>
                <a:lnTo>
                  <a:pt x="30566" y="66131"/>
                </a:lnTo>
                <a:lnTo>
                  <a:pt x="28867" y="65659"/>
                </a:lnTo>
                <a:close/>
                <a:moveTo>
                  <a:pt x="39150" y="0"/>
                </a:moveTo>
                <a:lnTo>
                  <a:pt x="39528" y="283"/>
                </a:lnTo>
                <a:lnTo>
                  <a:pt x="39622" y="378"/>
                </a:lnTo>
                <a:lnTo>
                  <a:pt x="41509" y="1038"/>
                </a:lnTo>
                <a:lnTo>
                  <a:pt x="40943" y="1132"/>
                </a:lnTo>
                <a:lnTo>
                  <a:pt x="40282" y="1227"/>
                </a:lnTo>
                <a:lnTo>
                  <a:pt x="38962" y="1038"/>
                </a:lnTo>
                <a:lnTo>
                  <a:pt x="37547" y="849"/>
                </a:lnTo>
                <a:lnTo>
                  <a:pt x="36320" y="661"/>
                </a:lnTo>
                <a:lnTo>
                  <a:pt x="36415" y="755"/>
                </a:lnTo>
                <a:lnTo>
                  <a:pt x="36415" y="849"/>
                </a:lnTo>
                <a:lnTo>
                  <a:pt x="35943" y="944"/>
                </a:lnTo>
                <a:lnTo>
                  <a:pt x="34150" y="1132"/>
                </a:lnTo>
                <a:lnTo>
                  <a:pt x="31698" y="1132"/>
                </a:lnTo>
                <a:lnTo>
                  <a:pt x="30660" y="1227"/>
                </a:lnTo>
                <a:lnTo>
                  <a:pt x="29716" y="1321"/>
                </a:lnTo>
                <a:lnTo>
                  <a:pt x="30377" y="1416"/>
                </a:lnTo>
                <a:lnTo>
                  <a:pt x="31037" y="1510"/>
                </a:lnTo>
                <a:lnTo>
                  <a:pt x="30094" y="1699"/>
                </a:lnTo>
                <a:lnTo>
                  <a:pt x="28773" y="2076"/>
                </a:lnTo>
                <a:lnTo>
                  <a:pt x="27924" y="2359"/>
                </a:lnTo>
                <a:lnTo>
                  <a:pt x="27924" y="2453"/>
                </a:lnTo>
                <a:lnTo>
                  <a:pt x="28207" y="2453"/>
                </a:lnTo>
                <a:lnTo>
                  <a:pt x="26509" y="3019"/>
                </a:lnTo>
                <a:lnTo>
                  <a:pt x="26792" y="2831"/>
                </a:lnTo>
                <a:lnTo>
                  <a:pt x="26792" y="2831"/>
                </a:lnTo>
                <a:lnTo>
                  <a:pt x="25660" y="2925"/>
                </a:lnTo>
                <a:lnTo>
                  <a:pt x="25754" y="2831"/>
                </a:lnTo>
                <a:lnTo>
                  <a:pt x="25377" y="2925"/>
                </a:lnTo>
                <a:lnTo>
                  <a:pt x="24905" y="3208"/>
                </a:lnTo>
                <a:lnTo>
                  <a:pt x="24056" y="3774"/>
                </a:lnTo>
                <a:lnTo>
                  <a:pt x="22264" y="4340"/>
                </a:lnTo>
                <a:lnTo>
                  <a:pt x="20471" y="5095"/>
                </a:lnTo>
                <a:lnTo>
                  <a:pt x="18679" y="5755"/>
                </a:lnTo>
                <a:lnTo>
                  <a:pt x="16981" y="6604"/>
                </a:lnTo>
                <a:lnTo>
                  <a:pt x="17453" y="6604"/>
                </a:lnTo>
                <a:lnTo>
                  <a:pt x="17830" y="6415"/>
                </a:lnTo>
                <a:lnTo>
                  <a:pt x="18868" y="6038"/>
                </a:lnTo>
                <a:lnTo>
                  <a:pt x="19905" y="5661"/>
                </a:lnTo>
                <a:lnTo>
                  <a:pt x="20377" y="5472"/>
                </a:lnTo>
                <a:lnTo>
                  <a:pt x="20943" y="5378"/>
                </a:lnTo>
                <a:lnTo>
                  <a:pt x="20943" y="5378"/>
                </a:lnTo>
                <a:lnTo>
                  <a:pt x="19528" y="6038"/>
                </a:lnTo>
                <a:lnTo>
                  <a:pt x="19528" y="6038"/>
                </a:lnTo>
                <a:lnTo>
                  <a:pt x="20094" y="5944"/>
                </a:lnTo>
                <a:lnTo>
                  <a:pt x="18396" y="7076"/>
                </a:lnTo>
                <a:lnTo>
                  <a:pt x="20849" y="6038"/>
                </a:lnTo>
                <a:lnTo>
                  <a:pt x="23396" y="5095"/>
                </a:lnTo>
                <a:lnTo>
                  <a:pt x="26037" y="4246"/>
                </a:lnTo>
                <a:lnTo>
                  <a:pt x="28679" y="3397"/>
                </a:lnTo>
                <a:lnTo>
                  <a:pt x="28301" y="3491"/>
                </a:lnTo>
                <a:lnTo>
                  <a:pt x="28773" y="3208"/>
                </a:lnTo>
                <a:lnTo>
                  <a:pt x="30283" y="2736"/>
                </a:lnTo>
                <a:lnTo>
                  <a:pt x="29905" y="2831"/>
                </a:lnTo>
                <a:lnTo>
                  <a:pt x="29056" y="2831"/>
                </a:lnTo>
                <a:lnTo>
                  <a:pt x="28584" y="2642"/>
                </a:lnTo>
                <a:lnTo>
                  <a:pt x="30566" y="2548"/>
                </a:lnTo>
                <a:lnTo>
                  <a:pt x="32641" y="2548"/>
                </a:lnTo>
                <a:lnTo>
                  <a:pt x="37264" y="2831"/>
                </a:lnTo>
                <a:lnTo>
                  <a:pt x="39528" y="3019"/>
                </a:lnTo>
                <a:lnTo>
                  <a:pt x="43490" y="3019"/>
                </a:lnTo>
                <a:lnTo>
                  <a:pt x="44339" y="2831"/>
                </a:lnTo>
                <a:lnTo>
                  <a:pt x="45094" y="2736"/>
                </a:lnTo>
                <a:lnTo>
                  <a:pt x="45943" y="3114"/>
                </a:lnTo>
                <a:lnTo>
                  <a:pt x="46886" y="3397"/>
                </a:lnTo>
                <a:lnTo>
                  <a:pt x="48678" y="3963"/>
                </a:lnTo>
                <a:lnTo>
                  <a:pt x="50565" y="4434"/>
                </a:lnTo>
                <a:lnTo>
                  <a:pt x="51509" y="4717"/>
                </a:lnTo>
                <a:lnTo>
                  <a:pt x="52358" y="5189"/>
                </a:lnTo>
                <a:lnTo>
                  <a:pt x="51792" y="4812"/>
                </a:lnTo>
                <a:lnTo>
                  <a:pt x="53584" y="5849"/>
                </a:lnTo>
                <a:lnTo>
                  <a:pt x="55376" y="6981"/>
                </a:lnTo>
                <a:lnTo>
                  <a:pt x="56320" y="7642"/>
                </a:lnTo>
                <a:lnTo>
                  <a:pt x="57169" y="8302"/>
                </a:lnTo>
                <a:lnTo>
                  <a:pt x="57924" y="9057"/>
                </a:lnTo>
                <a:lnTo>
                  <a:pt x="58678" y="9906"/>
                </a:lnTo>
                <a:lnTo>
                  <a:pt x="62357" y="14057"/>
                </a:lnTo>
                <a:lnTo>
                  <a:pt x="64622" y="16887"/>
                </a:lnTo>
                <a:lnTo>
                  <a:pt x="66697" y="19623"/>
                </a:lnTo>
                <a:lnTo>
                  <a:pt x="66603" y="19151"/>
                </a:lnTo>
                <a:lnTo>
                  <a:pt x="66603" y="18774"/>
                </a:lnTo>
                <a:lnTo>
                  <a:pt x="67357" y="20472"/>
                </a:lnTo>
                <a:lnTo>
                  <a:pt x="68772" y="23962"/>
                </a:lnTo>
                <a:lnTo>
                  <a:pt x="68867" y="24151"/>
                </a:lnTo>
                <a:lnTo>
                  <a:pt x="69810" y="26792"/>
                </a:lnTo>
                <a:lnTo>
                  <a:pt x="70565" y="29245"/>
                </a:lnTo>
                <a:lnTo>
                  <a:pt x="70754" y="30283"/>
                </a:lnTo>
                <a:lnTo>
                  <a:pt x="70848" y="31037"/>
                </a:lnTo>
                <a:lnTo>
                  <a:pt x="70848" y="31604"/>
                </a:lnTo>
                <a:lnTo>
                  <a:pt x="70754" y="31792"/>
                </a:lnTo>
                <a:lnTo>
                  <a:pt x="70565" y="31887"/>
                </a:lnTo>
                <a:lnTo>
                  <a:pt x="69433" y="36698"/>
                </a:lnTo>
                <a:lnTo>
                  <a:pt x="68206" y="41698"/>
                </a:lnTo>
                <a:lnTo>
                  <a:pt x="68584" y="41037"/>
                </a:lnTo>
                <a:lnTo>
                  <a:pt x="68961" y="40188"/>
                </a:lnTo>
                <a:lnTo>
                  <a:pt x="69244" y="40471"/>
                </a:lnTo>
                <a:lnTo>
                  <a:pt x="69244" y="40849"/>
                </a:lnTo>
                <a:lnTo>
                  <a:pt x="69244" y="41226"/>
                </a:lnTo>
                <a:lnTo>
                  <a:pt x="69055" y="41698"/>
                </a:lnTo>
                <a:lnTo>
                  <a:pt x="68489" y="42924"/>
                </a:lnTo>
                <a:lnTo>
                  <a:pt x="67735" y="44150"/>
                </a:lnTo>
                <a:lnTo>
                  <a:pt x="66791" y="45377"/>
                </a:lnTo>
                <a:lnTo>
                  <a:pt x="65942" y="46509"/>
                </a:lnTo>
                <a:lnTo>
                  <a:pt x="64716" y="47924"/>
                </a:lnTo>
                <a:lnTo>
                  <a:pt x="65565" y="47641"/>
                </a:lnTo>
                <a:lnTo>
                  <a:pt x="65093" y="48301"/>
                </a:lnTo>
                <a:lnTo>
                  <a:pt x="64433" y="48962"/>
                </a:lnTo>
                <a:lnTo>
                  <a:pt x="63112" y="50188"/>
                </a:lnTo>
                <a:lnTo>
                  <a:pt x="63678" y="48962"/>
                </a:lnTo>
                <a:lnTo>
                  <a:pt x="64244" y="47641"/>
                </a:lnTo>
                <a:lnTo>
                  <a:pt x="65754" y="44811"/>
                </a:lnTo>
                <a:lnTo>
                  <a:pt x="67169" y="42169"/>
                </a:lnTo>
                <a:lnTo>
                  <a:pt x="67735" y="41037"/>
                </a:lnTo>
                <a:lnTo>
                  <a:pt x="68206" y="40094"/>
                </a:lnTo>
                <a:lnTo>
                  <a:pt x="68206" y="39811"/>
                </a:lnTo>
                <a:lnTo>
                  <a:pt x="68301" y="39622"/>
                </a:lnTo>
                <a:lnTo>
                  <a:pt x="68301" y="39717"/>
                </a:lnTo>
                <a:lnTo>
                  <a:pt x="68395" y="39339"/>
                </a:lnTo>
                <a:lnTo>
                  <a:pt x="68772" y="37735"/>
                </a:lnTo>
                <a:lnTo>
                  <a:pt x="69055" y="36037"/>
                </a:lnTo>
                <a:lnTo>
                  <a:pt x="69150" y="32924"/>
                </a:lnTo>
                <a:lnTo>
                  <a:pt x="69150" y="30849"/>
                </a:lnTo>
                <a:lnTo>
                  <a:pt x="69150" y="28679"/>
                </a:lnTo>
                <a:lnTo>
                  <a:pt x="68961" y="28773"/>
                </a:lnTo>
                <a:lnTo>
                  <a:pt x="68961" y="29056"/>
                </a:lnTo>
                <a:lnTo>
                  <a:pt x="68678" y="28302"/>
                </a:lnTo>
                <a:lnTo>
                  <a:pt x="68395" y="27453"/>
                </a:lnTo>
                <a:lnTo>
                  <a:pt x="68018" y="25755"/>
                </a:lnTo>
                <a:lnTo>
                  <a:pt x="67923" y="25283"/>
                </a:lnTo>
                <a:lnTo>
                  <a:pt x="67923" y="25472"/>
                </a:lnTo>
                <a:lnTo>
                  <a:pt x="67546" y="24906"/>
                </a:lnTo>
                <a:lnTo>
                  <a:pt x="67074" y="24245"/>
                </a:lnTo>
                <a:lnTo>
                  <a:pt x="66980" y="24057"/>
                </a:lnTo>
                <a:lnTo>
                  <a:pt x="65471" y="22264"/>
                </a:lnTo>
                <a:lnTo>
                  <a:pt x="64810" y="21415"/>
                </a:lnTo>
                <a:lnTo>
                  <a:pt x="64339" y="20755"/>
                </a:lnTo>
                <a:lnTo>
                  <a:pt x="64622" y="20943"/>
                </a:lnTo>
                <a:lnTo>
                  <a:pt x="64527" y="20755"/>
                </a:lnTo>
                <a:lnTo>
                  <a:pt x="64339" y="20472"/>
                </a:lnTo>
                <a:lnTo>
                  <a:pt x="63301" y="19434"/>
                </a:lnTo>
                <a:lnTo>
                  <a:pt x="62357" y="18585"/>
                </a:lnTo>
                <a:lnTo>
                  <a:pt x="62452" y="18679"/>
                </a:lnTo>
                <a:lnTo>
                  <a:pt x="62357" y="18868"/>
                </a:lnTo>
                <a:lnTo>
                  <a:pt x="61508" y="18019"/>
                </a:lnTo>
                <a:lnTo>
                  <a:pt x="61791" y="18396"/>
                </a:lnTo>
                <a:lnTo>
                  <a:pt x="60848" y="17547"/>
                </a:lnTo>
                <a:lnTo>
                  <a:pt x="60471" y="17076"/>
                </a:lnTo>
                <a:lnTo>
                  <a:pt x="60471" y="16981"/>
                </a:lnTo>
                <a:lnTo>
                  <a:pt x="60565" y="17076"/>
                </a:lnTo>
                <a:lnTo>
                  <a:pt x="61225" y="17547"/>
                </a:lnTo>
                <a:lnTo>
                  <a:pt x="58961" y="15566"/>
                </a:lnTo>
                <a:lnTo>
                  <a:pt x="59527" y="16227"/>
                </a:lnTo>
                <a:lnTo>
                  <a:pt x="58584" y="15566"/>
                </a:lnTo>
                <a:lnTo>
                  <a:pt x="57641" y="14906"/>
                </a:lnTo>
                <a:lnTo>
                  <a:pt x="57546" y="15000"/>
                </a:lnTo>
                <a:lnTo>
                  <a:pt x="57452" y="15094"/>
                </a:lnTo>
                <a:lnTo>
                  <a:pt x="58301" y="15660"/>
                </a:lnTo>
                <a:lnTo>
                  <a:pt x="59056" y="16227"/>
                </a:lnTo>
                <a:lnTo>
                  <a:pt x="60471" y="17547"/>
                </a:lnTo>
                <a:lnTo>
                  <a:pt x="61886" y="18774"/>
                </a:lnTo>
                <a:lnTo>
                  <a:pt x="62640" y="19340"/>
                </a:lnTo>
                <a:lnTo>
                  <a:pt x="63395" y="19906"/>
                </a:lnTo>
                <a:lnTo>
                  <a:pt x="62829" y="19528"/>
                </a:lnTo>
                <a:lnTo>
                  <a:pt x="62074" y="19057"/>
                </a:lnTo>
                <a:lnTo>
                  <a:pt x="62074" y="19245"/>
                </a:lnTo>
                <a:lnTo>
                  <a:pt x="62357" y="19717"/>
                </a:lnTo>
                <a:lnTo>
                  <a:pt x="63584" y="21415"/>
                </a:lnTo>
                <a:lnTo>
                  <a:pt x="65093" y="23207"/>
                </a:lnTo>
                <a:lnTo>
                  <a:pt x="65754" y="23962"/>
                </a:lnTo>
                <a:lnTo>
                  <a:pt x="66225" y="24434"/>
                </a:lnTo>
                <a:lnTo>
                  <a:pt x="66414" y="24528"/>
                </a:lnTo>
                <a:lnTo>
                  <a:pt x="66320" y="24057"/>
                </a:lnTo>
                <a:lnTo>
                  <a:pt x="66697" y="24906"/>
                </a:lnTo>
                <a:lnTo>
                  <a:pt x="67074" y="26038"/>
                </a:lnTo>
                <a:lnTo>
                  <a:pt x="66414" y="24811"/>
                </a:lnTo>
                <a:lnTo>
                  <a:pt x="66791" y="25566"/>
                </a:lnTo>
                <a:lnTo>
                  <a:pt x="67169" y="26321"/>
                </a:lnTo>
                <a:lnTo>
                  <a:pt x="67263" y="26415"/>
                </a:lnTo>
                <a:lnTo>
                  <a:pt x="67923" y="28679"/>
                </a:lnTo>
                <a:lnTo>
                  <a:pt x="68206" y="29339"/>
                </a:lnTo>
                <a:lnTo>
                  <a:pt x="68678" y="30471"/>
                </a:lnTo>
                <a:lnTo>
                  <a:pt x="68772" y="30660"/>
                </a:lnTo>
                <a:lnTo>
                  <a:pt x="68678" y="30660"/>
                </a:lnTo>
                <a:lnTo>
                  <a:pt x="68395" y="30377"/>
                </a:lnTo>
                <a:lnTo>
                  <a:pt x="68206" y="30094"/>
                </a:lnTo>
                <a:lnTo>
                  <a:pt x="68206" y="30566"/>
                </a:lnTo>
                <a:lnTo>
                  <a:pt x="68301" y="31037"/>
                </a:lnTo>
                <a:lnTo>
                  <a:pt x="68395" y="31509"/>
                </a:lnTo>
                <a:lnTo>
                  <a:pt x="68395" y="31887"/>
                </a:lnTo>
                <a:lnTo>
                  <a:pt x="68301" y="31792"/>
                </a:lnTo>
                <a:lnTo>
                  <a:pt x="68301" y="31698"/>
                </a:lnTo>
                <a:lnTo>
                  <a:pt x="68301" y="31415"/>
                </a:lnTo>
                <a:lnTo>
                  <a:pt x="68018" y="30094"/>
                </a:lnTo>
                <a:lnTo>
                  <a:pt x="67735" y="28868"/>
                </a:lnTo>
                <a:lnTo>
                  <a:pt x="68112" y="31698"/>
                </a:lnTo>
                <a:lnTo>
                  <a:pt x="68206" y="33113"/>
                </a:lnTo>
                <a:lnTo>
                  <a:pt x="68206" y="34528"/>
                </a:lnTo>
                <a:lnTo>
                  <a:pt x="68112" y="35943"/>
                </a:lnTo>
                <a:lnTo>
                  <a:pt x="67923" y="37358"/>
                </a:lnTo>
                <a:lnTo>
                  <a:pt x="67546" y="38679"/>
                </a:lnTo>
                <a:lnTo>
                  <a:pt x="67074" y="40000"/>
                </a:lnTo>
                <a:lnTo>
                  <a:pt x="67263" y="39717"/>
                </a:lnTo>
                <a:lnTo>
                  <a:pt x="67357" y="39622"/>
                </a:lnTo>
                <a:lnTo>
                  <a:pt x="67357" y="39717"/>
                </a:lnTo>
                <a:lnTo>
                  <a:pt x="67263" y="40377"/>
                </a:lnTo>
                <a:lnTo>
                  <a:pt x="66980" y="41226"/>
                </a:lnTo>
                <a:lnTo>
                  <a:pt x="66791" y="41509"/>
                </a:lnTo>
                <a:lnTo>
                  <a:pt x="66697" y="41603"/>
                </a:lnTo>
                <a:lnTo>
                  <a:pt x="66414" y="42075"/>
                </a:lnTo>
                <a:lnTo>
                  <a:pt x="65754" y="43962"/>
                </a:lnTo>
                <a:lnTo>
                  <a:pt x="64905" y="46132"/>
                </a:lnTo>
                <a:lnTo>
                  <a:pt x="64150" y="47547"/>
                </a:lnTo>
                <a:lnTo>
                  <a:pt x="63395" y="48867"/>
                </a:lnTo>
                <a:lnTo>
                  <a:pt x="62546" y="50094"/>
                </a:lnTo>
                <a:lnTo>
                  <a:pt x="61697" y="51320"/>
                </a:lnTo>
                <a:lnTo>
                  <a:pt x="60376" y="52452"/>
                </a:lnTo>
                <a:lnTo>
                  <a:pt x="59810" y="53112"/>
                </a:lnTo>
                <a:lnTo>
                  <a:pt x="59244" y="53773"/>
                </a:lnTo>
                <a:lnTo>
                  <a:pt x="59999" y="53301"/>
                </a:lnTo>
                <a:lnTo>
                  <a:pt x="59905" y="53490"/>
                </a:lnTo>
                <a:lnTo>
                  <a:pt x="58018" y="54999"/>
                </a:lnTo>
                <a:lnTo>
                  <a:pt x="57075" y="55660"/>
                </a:lnTo>
                <a:lnTo>
                  <a:pt x="56037" y="56226"/>
                </a:lnTo>
                <a:lnTo>
                  <a:pt x="57924" y="54716"/>
                </a:lnTo>
                <a:lnTo>
                  <a:pt x="58867" y="53867"/>
                </a:lnTo>
                <a:lnTo>
                  <a:pt x="59716" y="53018"/>
                </a:lnTo>
                <a:lnTo>
                  <a:pt x="58961" y="53679"/>
                </a:lnTo>
                <a:lnTo>
                  <a:pt x="58207" y="54245"/>
                </a:lnTo>
                <a:lnTo>
                  <a:pt x="56603" y="55282"/>
                </a:lnTo>
                <a:lnTo>
                  <a:pt x="54905" y="56226"/>
                </a:lnTo>
                <a:lnTo>
                  <a:pt x="53301" y="57263"/>
                </a:lnTo>
                <a:lnTo>
                  <a:pt x="52735" y="57452"/>
                </a:lnTo>
                <a:lnTo>
                  <a:pt x="51509" y="57924"/>
                </a:lnTo>
                <a:lnTo>
                  <a:pt x="47829" y="59527"/>
                </a:lnTo>
                <a:lnTo>
                  <a:pt x="43962" y="61226"/>
                </a:lnTo>
                <a:lnTo>
                  <a:pt x="42358" y="61886"/>
                </a:lnTo>
                <a:lnTo>
                  <a:pt x="41414" y="62169"/>
                </a:lnTo>
                <a:lnTo>
                  <a:pt x="39433" y="62452"/>
                </a:lnTo>
                <a:lnTo>
                  <a:pt x="37169" y="62641"/>
                </a:lnTo>
                <a:lnTo>
                  <a:pt x="33679" y="62829"/>
                </a:lnTo>
                <a:lnTo>
                  <a:pt x="31226" y="62924"/>
                </a:lnTo>
                <a:lnTo>
                  <a:pt x="29528" y="62924"/>
                </a:lnTo>
                <a:lnTo>
                  <a:pt x="28301" y="62735"/>
                </a:lnTo>
                <a:lnTo>
                  <a:pt x="27075" y="62546"/>
                </a:lnTo>
                <a:lnTo>
                  <a:pt x="25754" y="62263"/>
                </a:lnTo>
                <a:lnTo>
                  <a:pt x="24622" y="61886"/>
                </a:lnTo>
                <a:lnTo>
                  <a:pt x="23396" y="61414"/>
                </a:lnTo>
                <a:lnTo>
                  <a:pt x="21320" y="60565"/>
                </a:lnTo>
                <a:lnTo>
                  <a:pt x="21509" y="60754"/>
                </a:lnTo>
                <a:lnTo>
                  <a:pt x="21698" y="60848"/>
                </a:lnTo>
                <a:lnTo>
                  <a:pt x="22169" y="61131"/>
                </a:lnTo>
                <a:lnTo>
                  <a:pt x="21037" y="60659"/>
                </a:lnTo>
                <a:lnTo>
                  <a:pt x="19434" y="59905"/>
                </a:lnTo>
                <a:lnTo>
                  <a:pt x="15754" y="57924"/>
                </a:lnTo>
                <a:lnTo>
                  <a:pt x="12453" y="56037"/>
                </a:lnTo>
                <a:lnTo>
                  <a:pt x="11415" y="55377"/>
                </a:lnTo>
                <a:lnTo>
                  <a:pt x="11226" y="55188"/>
                </a:lnTo>
                <a:lnTo>
                  <a:pt x="11132" y="55094"/>
                </a:lnTo>
                <a:lnTo>
                  <a:pt x="10377" y="54433"/>
                </a:lnTo>
                <a:lnTo>
                  <a:pt x="9717" y="53679"/>
                </a:lnTo>
                <a:lnTo>
                  <a:pt x="9717" y="53962"/>
                </a:lnTo>
                <a:lnTo>
                  <a:pt x="9622" y="54150"/>
                </a:lnTo>
                <a:lnTo>
                  <a:pt x="9528" y="54245"/>
                </a:lnTo>
                <a:lnTo>
                  <a:pt x="9434" y="54245"/>
                </a:lnTo>
                <a:lnTo>
                  <a:pt x="9151" y="54056"/>
                </a:lnTo>
                <a:lnTo>
                  <a:pt x="8868" y="53679"/>
                </a:lnTo>
                <a:lnTo>
                  <a:pt x="8585" y="53301"/>
                </a:lnTo>
                <a:lnTo>
                  <a:pt x="8302" y="52829"/>
                </a:lnTo>
                <a:lnTo>
                  <a:pt x="8302" y="52546"/>
                </a:lnTo>
                <a:lnTo>
                  <a:pt x="8302" y="52452"/>
                </a:lnTo>
                <a:lnTo>
                  <a:pt x="8396" y="52452"/>
                </a:lnTo>
                <a:lnTo>
                  <a:pt x="7924" y="52263"/>
                </a:lnTo>
                <a:lnTo>
                  <a:pt x="7358" y="51886"/>
                </a:lnTo>
                <a:lnTo>
                  <a:pt x="6038" y="50660"/>
                </a:lnTo>
                <a:lnTo>
                  <a:pt x="5849" y="50377"/>
                </a:lnTo>
                <a:lnTo>
                  <a:pt x="5566" y="50094"/>
                </a:lnTo>
                <a:lnTo>
                  <a:pt x="5566" y="50188"/>
                </a:lnTo>
                <a:lnTo>
                  <a:pt x="4811" y="49339"/>
                </a:lnTo>
                <a:lnTo>
                  <a:pt x="4717" y="49150"/>
                </a:lnTo>
                <a:lnTo>
                  <a:pt x="5189" y="49433"/>
                </a:lnTo>
                <a:lnTo>
                  <a:pt x="5377" y="49528"/>
                </a:lnTo>
                <a:lnTo>
                  <a:pt x="5472" y="49716"/>
                </a:lnTo>
                <a:lnTo>
                  <a:pt x="5660" y="50094"/>
                </a:lnTo>
                <a:lnTo>
                  <a:pt x="5377" y="49056"/>
                </a:lnTo>
                <a:lnTo>
                  <a:pt x="5000" y="48113"/>
                </a:lnTo>
                <a:lnTo>
                  <a:pt x="4057" y="45660"/>
                </a:lnTo>
                <a:lnTo>
                  <a:pt x="3585" y="44150"/>
                </a:lnTo>
                <a:lnTo>
                  <a:pt x="3208" y="42358"/>
                </a:lnTo>
                <a:lnTo>
                  <a:pt x="3396" y="42547"/>
                </a:lnTo>
                <a:lnTo>
                  <a:pt x="3491" y="42452"/>
                </a:lnTo>
                <a:lnTo>
                  <a:pt x="3585" y="42547"/>
                </a:lnTo>
                <a:lnTo>
                  <a:pt x="3774" y="42641"/>
                </a:lnTo>
                <a:lnTo>
                  <a:pt x="3679" y="40849"/>
                </a:lnTo>
                <a:lnTo>
                  <a:pt x="3585" y="38962"/>
                </a:lnTo>
                <a:lnTo>
                  <a:pt x="3679" y="37169"/>
                </a:lnTo>
                <a:lnTo>
                  <a:pt x="3774" y="36320"/>
                </a:lnTo>
                <a:lnTo>
                  <a:pt x="4057" y="35566"/>
                </a:lnTo>
                <a:lnTo>
                  <a:pt x="4434" y="33585"/>
                </a:lnTo>
                <a:lnTo>
                  <a:pt x="4434" y="33962"/>
                </a:lnTo>
                <a:lnTo>
                  <a:pt x="4528" y="34245"/>
                </a:lnTo>
                <a:lnTo>
                  <a:pt x="4717" y="32264"/>
                </a:lnTo>
                <a:lnTo>
                  <a:pt x="5189" y="30283"/>
                </a:lnTo>
                <a:lnTo>
                  <a:pt x="5755" y="28302"/>
                </a:lnTo>
                <a:lnTo>
                  <a:pt x="6604" y="26321"/>
                </a:lnTo>
                <a:lnTo>
                  <a:pt x="7453" y="24340"/>
                </a:lnTo>
                <a:lnTo>
                  <a:pt x="8585" y="22547"/>
                </a:lnTo>
                <a:lnTo>
                  <a:pt x="9717" y="20755"/>
                </a:lnTo>
                <a:lnTo>
                  <a:pt x="10943" y="19245"/>
                </a:lnTo>
                <a:lnTo>
                  <a:pt x="10849" y="19057"/>
                </a:lnTo>
                <a:lnTo>
                  <a:pt x="10849" y="18868"/>
                </a:lnTo>
                <a:lnTo>
                  <a:pt x="11132" y="18396"/>
                </a:lnTo>
                <a:lnTo>
                  <a:pt x="11604" y="17830"/>
                </a:lnTo>
                <a:lnTo>
                  <a:pt x="12264" y="17076"/>
                </a:lnTo>
                <a:lnTo>
                  <a:pt x="14151" y="15472"/>
                </a:lnTo>
                <a:lnTo>
                  <a:pt x="16415" y="13585"/>
                </a:lnTo>
                <a:lnTo>
                  <a:pt x="18868" y="11793"/>
                </a:lnTo>
                <a:lnTo>
                  <a:pt x="21226" y="10095"/>
                </a:lnTo>
                <a:lnTo>
                  <a:pt x="23302" y="8868"/>
                </a:lnTo>
                <a:lnTo>
                  <a:pt x="24717" y="8113"/>
                </a:lnTo>
                <a:lnTo>
                  <a:pt x="24245" y="8491"/>
                </a:lnTo>
                <a:lnTo>
                  <a:pt x="23773" y="8774"/>
                </a:lnTo>
                <a:lnTo>
                  <a:pt x="24811" y="8208"/>
                </a:lnTo>
                <a:lnTo>
                  <a:pt x="25566" y="7830"/>
                </a:lnTo>
                <a:lnTo>
                  <a:pt x="27452" y="6981"/>
                </a:lnTo>
                <a:lnTo>
                  <a:pt x="27264" y="6981"/>
                </a:lnTo>
                <a:lnTo>
                  <a:pt x="26981" y="6887"/>
                </a:lnTo>
                <a:lnTo>
                  <a:pt x="27830" y="6604"/>
                </a:lnTo>
                <a:lnTo>
                  <a:pt x="29056" y="6132"/>
                </a:lnTo>
                <a:lnTo>
                  <a:pt x="28679" y="6415"/>
                </a:lnTo>
                <a:lnTo>
                  <a:pt x="29056" y="6510"/>
                </a:lnTo>
                <a:lnTo>
                  <a:pt x="28962" y="6698"/>
                </a:lnTo>
                <a:lnTo>
                  <a:pt x="30283" y="6227"/>
                </a:lnTo>
                <a:lnTo>
                  <a:pt x="31698" y="5755"/>
                </a:lnTo>
                <a:lnTo>
                  <a:pt x="33113" y="5378"/>
                </a:lnTo>
                <a:lnTo>
                  <a:pt x="33867" y="5189"/>
                </a:lnTo>
                <a:lnTo>
                  <a:pt x="34169" y="5151"/>
                </a:lnTo>
                <a:lnTo>
                  <a:pt x="34169" y="5151"/>
                </a:lnTo>
                <a:lnTo>
                  <a:pt x="34905" y="4906"/>
                </a:lnTo>
                <a:lnTo>
                  <a:pt x="35754" y="4812"/>
                </a:lnTo>
                <a:lnTo>
                  <a:pt x="36603" y="4812"/>
                </a:lnTo>
                <a:lnTo>
                  <a:pt x="37547" y="4717"/>
                </a:lnTo>
                <a:lnTo>
                  <a:pt x="37830" y="4717"/>
                </a:lnTo>
                <a:lnTo>
                  <a:pt x="38396" y="4529"/>
                </a:lnTo>
                <a:lnTo>
                  <a:pt x="38867" y="4340"/>
                </a:lnTo>
                <a:lnTo>
                  <a:pt x="38867" y="4623"/>
                </a:lnTo>
                <a:lnTo>
                  <a:pt x="42735" y="4340"/>
                </a:lnTo>
                <a:lnTo>
                  <a:pt x="43207" y="4529"/>
                </a:lnTo>
                <a:lnTo>
                  <a:pt x="43018" y="4529"/>
                </a:lnTo>
                <a:lnTo>
                  <a:pt x="43867" y="4623"/>
                </a:lnTo>
                <a:lnTo>
                  <a:pt x="44811" y="4434"/>
                </a:lnTo>
                <a:lnTo>
                  <a:pt x="45094" y="4717"/>
                </a:lnTo>
                <a:lnTo>
                  <a:pt x="45754" y="4906"/>
                </a:lnTo>
                <a:lnTo>
                  <a:pt x="47546" y="5189"/>
                </a:lnTo>
                <a:lnTo>
                  <a:pt x="49622" y="5566"/>
                </a:lnTo>
                <a:lnTo>
                  <a:pt x="51131" y="5849"/>
                </a:lnTo>
                <a:lnTo>
                  <a:pt x="51131" y="5849"/>
                </a:lnTo>
                <a:lnTo>
                  <a:pt x="49244" y="5095"/>
                </a:lnTo>
                <a:lnTo>
                  <a:pt x="46886" y="4529"/>
                </a:lnTo>
                <a:lnTo>
                  <a:pt x="44433" y="3963"/>
                </a:lnTo>
                <a:lnTo>
                  <a:pt x="41980" y="3491"/>
                </a:lnTo>
                <a:lnTo>
                  <a:pt x="39528" y="3302"/>
                </a:lnTo>
                <a:lnTo>
                  <a:pt x="37358" y="3208"/>
                </a:lnTo>
                <a:lnTo>
                  <a:pt x="36415" y="3208"/>
                </a:lnTo>
                <a:lnTo>
                  <a:pt x="35565" y="3302"/>
                </a:lnTo>
                <a:lnTo>
                  <a:pt x="34811" y="3491"/>
                </a:lnTo>
                <a:lnTo>
                  <a:pt x="34150" y="3680"/>
                </a:lnTo>
                <a:lnTo>
                  <a:pt x="33490" y="3585"/>
                </a:lnTo>
                <a:lnTo>
                  <a:pt x="32830" y="3491"/>
                </a:lnTo>
                <a:lnTo>
                  <a:pt x="31509" y="3585"/>
                </a:lnTo>
                <a:lnTo>
                  <a:pt x="30000" y="3868"/>
                </a:lnTo>
                <a:lnTo>
                  <a:pt x="28490" y="4246"/>
                </a:lnTo>
                <a:lnTo>
                  <a:pt x="26981" y="4812"/>
                </a:lnTo>
                <a:lnTo>
                  <a:pt x="25471" y="5472"/>
                </a:lnTo>
                <a:lnTo>
                  <a:pt x="23868" y="6321"/>
                </a:lnTo>
                <a:lnTo>
                  <a:pt x="22358" y="7170"/>
                </a:lnTo>
                <a:lnTo>
                  <a:pt x="20849" y="8113"/>
                </a:lnTo>
                <a:lnTo>
                  <a:pt x="19339" y="9151"/>
                </a:lnTo>
                <a:lnTo>
                  <a:pt x="17924" y="10283"/>
                </a:lnTo>
                <a:lnTo>
                  <a:pt x="16604" y="11321"/>
                </a:lnTo>
                <a:lnTo>
                  <a:pt x="14056" y="13491"/>
                </a:lnTo>
                <a:lnTo>
                  <a:pt x="12075" y="15472"/>
                </a:lnTo>
                <a:lnTo>
                  <a:pt x="9717" y="18491"/>
                </a:lnTo>
                <a:lnTo>
                  <a:pt x="10000" y="17830"/>
                </a:lnTo>
                <a:lnTo>
                  <a:pt x="10377" y="17264"/>
                </a:lnTo>
                <a:lnTo>
                  <a:pt x="9717" y="18113"/>
                </a:lnTo>
                <a:lnTo>
                  <a:pt x="9056" y="19057"/>
                </a:lnTo>
                <a:lnTo>
                  <a:pt x="9151" y="19245"/>
                </a:lnTo>
                <a:lnTo>
                  <a:pt x="8396" y="20189"/>
                </a:lnTo>
                <a:lnTo>
                  <a:pt x="9151" y="18774"/>
                </a:lnTo>
                <a:lnTo>
                  <a:pt x="8019" y="20377"/>
                </a:lnTo>
                <a:lnTo>
                  <a:pt x="7075" y="22075"/>
                </a:lnTo>
                <a:lnTo>
                  <a:pt x="6226" y="23868"/>
                </a:lnTo>
                <a:lnTo>
                  <a:pt x="5472" y="25755"/>
                </a:lnTo>
                <a:lnTo>
                  <a:pt x="4151" y="29434"/>
                </a:lnTo>
                <a:lnTo>
                  <a:pt x="2924" y="32924"/>
                </a:lnTo>
                <a:lnTo>
                  <a:pt x="3019" y="33113"/>
                </a:lnTo>
                <a:lnTo>
                  <a:pt x="2924" y="33773"/>
                </a:lnTo>
                <a:lnTo>
                  <a:pt x="2453" y="36509"/>
                </a:lnTo>
                <a:lnTo>
                  <a:pt x="1981" y="39434"/>
                </a:lnTo>
                <a:lnTo>
                  <a:pt x="1981" y="39528"/>
                </a:lnTo>
                <a:lnTo>
                  <a:pt x="1981" y="39905"/>
                </a:lnTo>
                <a:lnTo>
                  <a:pt x="1792" y="41415"/>
                </a:lnTo>
                <a:lnTo>
                  <a:pt x="1698" y="42358"/>
                </a:lnTo>
                <a:lnTo>
                  <a:pt x="1698" y="43301"/>
                </a:lnTo>
                <a:lnTo>
                  <a:pt x="1792" y="44245"/>
                </a:lnTo>
                <a:lnTo>
                  <a:pt x="1887" y="44999"/>
                </a:lnTo>
                <a:lnTo>
                  <a:pt x="2170" y="46603"/>
                </a:lnTo>
                <a:lnTo>
                  <a:pt x="2170" y="46603"/>
                </a:lnTo>
                <a:lnTo>
                  <a:pt x="1887" y="46415"/>
                </a:lnTo>
                <a:lnTo>
                  <a:pt x="1792" y="46320"/>
                </a:lnTo>
                <a:lnTo>
                  <a:pt x="1792" y="46509"/>
                </a:lnTo>
                <a:lnTo>
                  <a:pt x="1981" y="46981"/>
                </a:lnTo>
                <a:lnTo>
                  <a:pt x="1415" y="46132"/>
                </a:lnTo>
                <a:lnTo>
                  <a:pt x="1509" y="46509"/>
                </a:lnTo>
                <a:lnTo>
                  <a:pt x="1321" y="46981"/>
                </a:lnTo>
                <a:lnTo>
                  <a:pt x="472" y="45471"/>
                </a:lnTo>
                <a:lnTo>
                  <a:pt x="377" y="45565"/>
                </a:lnTo>
                <a:lnTo>
                  <a:pt x="283" y="45660"/>
                </a:lnTo>
                <a:lnTo>
                  <a:pt x="189" y="45660"/>
                </a:lnTo>
                <a:lnTo>
                  <a:pt x="0" y="45565"/>
                </a:lnTo>
                <a:lnTo>
                  <a:pt x="0" y="45565"/>
                </a:lnTo>
                <a:lnTo>
                  <a:pt x="1038" y="47924"/>
                </a:lnTo>
                <a:lnTo>
                  <a:pt x="2264" y="50282"/>
                </a:lnTo>
                <a:lnTo>
                  <a:pt x="2075" y="49905"/>
                </a:lnTo>
                <a:lnTo>
                  <a:pt x="2170" y="49528"/>
                </a:lnTo>
                <a:lnTo>
                  <a:pt x="2736" y="50188"/>
                </a:lnTo>
                <a:lnTo>
                  <a:pt x="3208" y="50660"/>
                </a:lnTo>
                <a:lnTo>
                  <a:pt x="3396" y="50943"/>
                </a:lnTo>
                <a:lnTo>
                  <a:pt x="3396" y="51037"/>
                </a:lnTo>
                <a:lnTo>
                  <a:pt x="3302" y="50943"/>
                </a:lnTo>
                <a:lnTo>
                  <a:pt x="3302" y="50943"/>
                </a:lnTo>
                <a:lnTo>
                  <a:pt x="3585" y="51320"/>
                </a:lnTo>
                <a:lnTo>
                  <a:pt x="4623" y="53207"/>
                </a:lnTo>
                <a:lnTo>
                  <a:pt x="5755" y="55094"/>
                </a:lnTo>
                <a:lnTo>
                  <a:pt x="7075" y="56886"/>
                </a:lnTo>
                <a:lnTo>
                  <a:pt x="8585" y="58490"/>
                </a:lnTo>
                <a:lnTo>
                  <a:pt x="10189" y="59999"/>
                </a:lnTo>
                <a:lnTo>
                  <a:pt x="11792" y="61414"/>
                </a:lnTo>
                <a:lnTo>
                  <a:pt x="13585" y="62735"/>
                </a:lnTo>
                <a:lnTo>
                  <a:pt x="15471" y="63867"/>
                </a:lnTo>
                <a:lnTo>
                  <a:pt x="17641" y="64905"/>
                </a:lnTo>
                <a:lnTo>
                  <a:pt x="20000" y="65942"/>
                </a:lnTo>
                <a:lnTo>
                  <a:pt x="22358" y="66697"/>
                </a:lnTo>
                <a:lnTo>
                  <a:pt x="24811" y="67263"/>
                </a:lnTo>
                <a:lnTo>
                  <a:pt x="27264" y="67735"/>
                </a:lnTo>
                <a:lnTo>
                  <a:pt x="29811" y="68018"/>
                </a:lnTo>
                <a:lnTo>
                  <a:pt x="32264" y="68206"/>
                </a:lnTo>
                <a:lnTo>
                  <a:pt x="34811" y="68112"/>
                </a:lnTo>
                <a:lnTo>
                  <a:pt x="36981" y="67829"/>
                </a:lnTo>
                <a:lnTo>
                  <a:pt x="40471" y="67263"/>
                </a:lnTo>
                <a:lnTo>
                  <a:pt x="44056" y="66508"/>
                </a:lnTo>
                <a:lnTo>
                  <a:pt x="45565" y="66131"/>
                </a:lnTo>
                <a:lnTo>
                  <a:pt x="46509" y="65848"/>
                </a:lnTo>
                <a:lnTo>
                  <a:pt x="46509" y="65942"/>
                </a:lnTo>
                <a:lnTo>
                  <a:pt x="48018" y="65376"/>
                </a:lnTo>
                <a:lnTo>
                  <a:pt x="49527" y="64622"/>
                </a:lnTo>
                <a:lnTo>
                  <a:pt x="48867" y="64810"/>
                </a:lnTo>
                <a:lnTo>
                  <a:pt x="50754" y="63773"/>
                </a:lnTo>
                <a:lnTo>
                  <a:pt x="52546" y="62641"/>
                </a:lnTo>
                <a:lnTo>
                  <a:pt x="54244" y="61320"/>
                </a:lnTo>
                <a:lnTo>
                  <a:pt x="56037" y="59810"/>
                </a:lnTo>
                <a:lnTo>
                  <a:pt x="55282" y="60659"/>
                </a:lnTo>
                <a:lnTo>
                  <a:pt x="57263" y="59056"/>
                </a:lnTo>
                <a:lnTo>
                  <a:pt x="58112" y="58395"/>
                </a:lnTo>
                <a:lnTo>
                  <a:pt x="58207" y="58301"/>
                </a:lnTo>
                <a:lnTo>
                  <a:pt x="58112" y="58301"/>
                </a:lnTo>
                <a:lnTo>
                  <a:pt x="58584" y="57924"/>
                </a:lnTo>
                <a:lnTo>
                  <a:pt x="59056" y="57546"/>
                </a:lnTo>
                <a:lnTo>
                  <a:pt x="59999" y="56414"/>
                </a:lnTo>
                <a:lnTo>
                  <a:pt x="61414" y="55188"/>
                </a:lnTo>
                <a:lnTo>
                  <a:pt x="61414" y="55188"/>
                </a:lnTo>
                <a:lnTo>
                  <a:pt x="61131" y="55282"/>
                </a:lnTo>
                <a:lnTo>
                  <a:pt x="61508" y="54811"/>
                </a:lnTo>
                <a:lnTo>
                  <a:pt x="62735" y="53867"/>
                </a:lnTo>
                <a:lnTo>
                  <a:pt x="63867" y="52735"/>
                </a:lnTo>
                <a:lnTo>
                  <a:pt x="66131" y="50471"/>
                </a:lnTo>
                <a:lnTo>
                  <a:pt x="66131" y="50565"/>
                </a:lnTo>
                <a:lnTo>
                  <a:pt x="66320" y="50660"/>
                </a:lnTo>
                <a:lnTo>
                  <a:pt x="66414" y="50660"/>
                </a:lnTo>
                <a:lnTo>
                  <a:pt x="66603" y="50565"/>
                </a:lnTo>
                <a:lnTo>
                  <a:pt x="66603" y="50754"/>
                </a:lnTo>
                <a:lnTo>
                  <a:pt x="66508" y="50943"/>
                </a:lnTo>
                <a:lnTo>
                  <a:pt x="65848" y="51603"/>
                </a:lnTo>
                <a:lnTo>
                  <a:pt x="64999" y="52546"/>
                </a:lnTo>
                <a:lnTo>
                  <a:pt x="65376" y="52358"/>
                </a:lnTo>
                <a:lnTo>
                  <a:pt x="65848" y="52075"/>
                </a:lnTo>
                <a:lnTo>
                  <a:pt x="66697" y="51320"/>
                </a:lnTo>
                <a:lnTo>
                  <a:pt x="67546" y="50282"/>
                </a:lnTo>
                <a:lnTo>
                  <a:pt x="68301" y="49056"/>
                </a:lnTo>
                <a:lnTo>
                  <a:pt x="69055" y="47830"/>
                </a:lnTo>
                <a:lnTo>
                  <a:pt x="69716" y="46603"/>
                </a:lnTo>
                <a:lnTo>
                  <a:pt x="70565" y="44811"/>
                </a:lnTo>
                <a:lnTo>
                  <a:pt x="70282" y="45094"/>
                </a:lnTo>
                <a:lnTo>
                  <a:pt x="70942" y="43490"/>
                </a:lnTo>
                <a:lnTo>
                  <a:pt x="71037" y="43396"/>
                </a:lnTo>
                <a:lnTo>
                  <a:pt x="71697" y="41320"/>
                </a:lnTo>
                <a:lnTo>
                  <a:pt x="72263" y="39245"/>
                </a:lnTo>
                <a:lnTo>
                  <a:pt x="72640" y="37358"/>
                </a:lnTo>
                <a:lnTo>
                  <a:pt x="72923" y="35849"/>
                </a:lnTo>
                <a:lnTo>
                  <a:pt x="72829" y="36226"/>
                </a:lnTo>
                <a:lnTo>
                  <a:pt x="72735" y="36698"/>
                </a:lnTo>
                <a:lnTo>
                  <a:pt x="72452" y="36981"/>
                </a:lnTo>
                <a:lnTo>
                  <a:pt x="72169" y="37358"/>
                </a:lnTo>
                <a:lnTo>
                  <a:pt x="72263" y="36981"/>
                </a:lnTo>
                <a:lnTo>
                  <a:pt x="72452" y="36415"/>
                </a:lnTo>
                <a:lnTo>
                  <a:pt x="72452" y="35849"/>
                </a:lnTo>
                <a:lnTo>
                  <a:pt x="72357" y="35660"/>
                </a:lnTo>
                <a:lnTo>
                  <a:pt x="72263" y="35471"/>
                </a:lnTo>
                <a:lnTo>
                  <a:pt x="72640" y="33868"/>
                </a:lnTo>
                <a:lnTo>
                  <a:pt x="72735" y="33113"/>
                </a:lnTo>
                <a:lnTo>
                  <a:pt x="72735" y="32358"/>
                </a:lnTo>
                <a:lnTo>
                  <a:pt x="72923" y="33207"/>
                </a:lnTo>
                <a:lnTo>
                  <a:pt x="73018" y="34151"/>
                </a:lnTo>
                <a:lnTo>
                  <a:pt x="72923" y="32358"/>
                </a:lnTo>
                <a:lnTo>
                  <a:pt x="72923" y="31792"/>
                </a:lnTo>
                <a:lnTo>
                  <a:pt x="73112" y="30754"/>
                </a:lnTo>
                <a:lnTo>
                  <a:pt x="72829" y="31604"/>
                </a:lnTo>
                <a:lnTo>
                  <a:pt x="72735" y="30283"/>
                </a:lnTo>
                <a:lnTo>
                  <a:pt x="72546" y="28868"/>
                </a:lnTo>
                <a:lnTo>
                  <a:pt x="72357" y="27641"/>
                </a:lnTo>
                <a:lnTo>
                  <a:pt x="71980" y="26038"/>
                </a:lnTo>
                <a:lnTo>
                  <a:pt x="71414" y="24151"/>
                </a:lnTo>
                <a:lnTo>
                  <a:pt x="70754" y="22170"/>
                </a:lnTo>
                <a:lnTo>
                  <a:pt x="69905" y="20000"/>
                </a:lnTo>
                <a:lnTo>
                  <a:pt x="68867" y="18019"/>
                </a:lnTo>
                <a:lnTo>
                  <a:pt x="68301" y="16981"/>
                </a:lnTo>
                <a:lnTo>
                  <a:pt x="67735" y="16132"/>
                </a:lnTo>
                <a:lnTo>
                  <a:pt x="67074" y="15283"/>
                </a:lnTo>
                <a:lnTo>
                  <a:pt x="66414" y="14434"/>
                </a:lnTo>
                <a:lnTo>
                  <a:pt x="66508" y="14623"/>
                </a:lnTo>
                <a:lnTo>
                  <a:pt x="66414" y="14906"/>
                </a:lnTo>
                <a:lnTo>
                  <a:pt x="65754" y="14057"/>
                </a:lnTo>
                <a:lnTo>
                  <a:pt x="65093" y="13113"/>
                </a:lnTo>
                <a:lnTo>
                  <a:pt x="64537" y="12278"/>
                </a:lnTo>
                <a:lnTo>
                  <a:pt x="62924" y="10755"/>
                </a:lnTo>
                <a:lnTo>
                  <a:pt x="63018" y="10755"/>
                </a:lnTo>
                <a:lnTo>
                  <a:pt x="63018" y="10661"/>
                </a:lnTo>
                <a:lnTo>
                  <a:pt x="62924" y="10472"/>
                </a:lnTo>
                <a:lnTo>
                  <a:pt x="62263" y="9717"/>
                </a:lnTo>
                <a:lnTo>
                  <a:pt x="60376" y="7830"/>
                </a:lnTo>
                <a:lnTo>
                  <a:pt x="60754" y="8396"/>
                </a:lnTo>
                <a:lnTo>
                  <a:pt x="61131" y="8774"/>
                </a:lnTo>
                <a:lnTo>
                  <a:pt x="60376" y="8396"/>
                </a:lnTo>
                <a:lnTo>
                  <a:pt x="59716" y="7925"/>
                </a:lnTo>
                <a:lnTo>
                  <a:pt x="59087" y="7476"/>
                </a:lnTo>
                <a:lnTo>
                  <a:pt x="59810" y="8302"/>
                </a:lnTo>
                <a:lnTo>
                  <a:pt x="58678" y="7642"/>
                </a:lnTo>
                <a:lnTo>
                  <a:pt x="57641" y="6981"/>
                </a:lnTo>
                <a:lnTo>
                  <a:pt x="55471" y="5472"/>
                </a:lnTo>
                <a:lnTo>
                  <a:pt x="53301" y="4057"/>
                </a:lnTo>
                <a:lnTo>
                  <a:pt x="52169" y="3397"/>
                </a:lnTo>
                <a:lnTo>
                  <a:pt x="51037" y="2831"/>
                </a:lnTo>
                <a:lnTo>
                  <a:pt x="52075" y="2831"/>
                </a:lnTo>
                <a:lnTo>
                  <a:pt x="50660" y="1982"/>
                </a:lnTo>
                <a:lnTo>
                  <a:pt x="49811" y="1604"/>
                </a:lnTo>
                <a:lnTo>
                  <a:pt x="48867" y="1227"/>
                </a:lnTo>
                <a:lnTo>
                  <a:pt x="48018" y="849"/>
                </a:lnTo>
                <a:lnTo>
                  <a:pt x="47075" y="661"/>
                </a:lnTo>
                <a:lnTo>
                  <a:pt x="46226" y="566"/>
                </a:lnTo>
                <a:lnTo>
                  <a:pt x="45471" y="661"/>
                </a:lnTo>
                <a:lnTo>
                  <a:pt x="46226" y="849"/>
                </a:lnTo>
                <a:lnTo>
                  <a:pt x="46866" y="1215"/>
                </a:lnTo>
                <a:lnTo>
                  <a:pt x="46980" y="1227"/>
                </a:lnTo>
                <a:lnTo>
                  <a:pt x="47452" y="1416"/>
                </a:lnTo>
                <a:lnTo>
                  <a:pt x="47924" y="1510"/>
                </a:lnTo>
                <a:lnTo>
                  <a:pt x="47358" y="1321"/>
                </a:lnTo>
                <a:lnTo>
                  <a:pt x="46886" y="944"/>
                </a:lnTo>
                <a:lnTo>
                  <a:pt x="47829" y="1227"/>
                </a:lnTo>
                <a:lnTo>
                  <a:pt x="48773" y="1604"/>
                </a:lnTo>
                <a:lnTo>
                  <a:pt x="49622" y="2076"/>
                </a:lnTo>
                <a:lnTo>
                  <a:pt x="50377" y="2642"/>
                </a:lnTo>
                <a:lnTo>
                  <a:pt x="50377" y="2642"/>
                </a:lnTo>
                <a:lnTo>
                  <a:pt x="49622" y="2265"/>
                </a:lnTo>
                <a:lnTo>
                  <a:pt x="48584" y="1887"/>
                </a:lnTo>
                <a:lnTo>
                  <a:pt x="47358" y="1510"/>
                </a:lnTo>
                <a:lnTo>
                  <a:pt x="46037" y="1132"/>
                </a:lnTo>
                <a:lnTo>
                  <a:pt x="46809" y="1210"/>
                </a:lnTo>
                <a:lnTo>
                  <a:pt x="44339" y="661"/>
                </a:lnTo>
                <a:lnTo>
                  <a:pt x="44716" y="755"/>
                </a:lnTo>
                <a:lnTo>
                  <a:pt x="43113" y="472"/>
                </a:lnTo>
                <a:lnTo>
                  <a:pt x="41603" y="283"/>
                </a:lnTo>
                <a:lnTo>
                  <a:pt x="40282" y="95"/>
                </a:lnTo>
                <a:lnTo>
                  <a:pt x="391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41948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Cenário 1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AVALIAÇÃO,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0C37CD6-AA30-278E-987F-DD3F3750F8D2}"/>
              </a:ext>
            </a:extLst>
          </p:cNvPr>
          <p:cNvSpPr txBox="1">
            <a:spLocks/>
          </p:cNvSpPr>
          <p:nvPr/>
        </p:nvSpPr>
        <p:spPr>
          <a:xfrm>
            <a:off x="4168008" y="1462424"/>
            <a:ext cx="7928742" cy="4782207"/>
          </a:xfrm>
          <a:prstGeom prst="rect">
            <a:avLst/>
          </a:prstGeom>
          <a:solidFill>
            <a:srgbClr val="186938">
              <a:alpha val="40000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Isabelle é aluna da 1ª série do Ensino Médio do IFRN. Sua professora de Matemática a elogia sempre, pois Isabelle é participativa, responde a todos os questionamentos feitos em sala de aula, vai até o quadro resolver questões da lista de exercícios, é assídua, comprometida, entrega todas as atividades dentro do prazo e ainda ensina aos seus colegas. Mas, nas provas de Matemática suas mãos soam excessivamente e ela sempre tira notas baixas (3...2,5...2...1...). </a:t>
            </a:r>
          </a:p>
        </p:txBody>
      </p:sp>
      <p:pic>
        <p:nvPicPr>
          <p:cNvPr id="5" name="Imagem 4" descr="Desenho de carro azul&#10;&#10;Descrição gerada automaticamente com confiança baixa">
            <a:extLst>
              <a:ext uri="{FF2B5EF4-FFF2-40B4-BE49-F238E27FC236}">
                <a16:creationId xmlns:a16="http://schemas.microsoft.com/office/drawing/2014/main" id="{82E1880B-A928-B650-3365-4544425853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r="14496"/>
          <a:stretch/>
        </p:blipFill>
        <p:spPr>
          <a:xfrm>
            <a:off x="96947" y="1462423"/>
            <a:ext cx="3923260" cy="4782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12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Vamos pensar um pouco...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AVALIAÇÃO,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2FEBC7A-C198-8CCC-A027-ADA163257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291" y="1269177"/>
            <a:ext cx="4277710" cy="558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alão de Pensamento: Nuvem 4">
            <a:extLst>
              <a:ext uri="{FF2B5EF4-FFF2-40B4-BE49-F238E27FC236}">
                <a16:creationId xmlns:a16="http://schemas.microsoft.com/office/drawing/2014/main" id="{BF4BF39D-44A0-42D3-C95C-833EE6B797A0}"/>
              </a:ext>
            </a:extLst>
          </p:cNvPr>
          <p:cNvSpPr/>
          <p:nvPr/>
        </p:nvSpPr>
        <p:spPr>
          <a:xfrm>
            <a:off x="95250" y="1269177"/>
            <a:ext cx="6230599" cy="5264973"/>
          </a:xfrm>
          <a:prstGeom prst="cloudCallout">
            <a:avLst>
              <a:gd name="adj1" fmla="val 82873"/>
              <a:gd name="adj2" fmla="val -22463"/>
            </a:avLst>
          </a:prstGeom>
          <a:solidFill>
            <a:srgbClr val="186938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 nota que Isabelle tira na prova reflete o seu aprendizado na disciplina?</a:t>
            </a:r>
          </a:p>
        </p:txBody>
      </p:sp>
    </p:spTree>
    <p:extLst>
      <p:ext uri="{BB962C8B-B14F-4D97-AF65-F5344CB8AC3E}">
        <p14:creationId xmlns:p14="http://schemas.microsoft.com/office/powerpoint/2010/main" val="219787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Cenário 2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AVALIAÇÃO,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4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0C37CD6-AA30-278E-987F-DD3F3750F8D2}"/>
              </a:ext>
            </a:extLst>
          </p:cNvPr>
          <p:cNvSpPr txBox="1">
            <a:spLocks/>
          </p:cNvSpPr>
          <p:nvPr/>
        </p:nvSpPr>
        <p:spPr>
          <a:xfrm>
            <a:off x="4635063" y="1597172"/>
            <a:ext cx="7366439" cy="4512708"/>
          </a:xfrm>
          <a:prstGeom prst="rect">
            <a:avLst/>
          </a:prstGeom>
          <a:solidFill>
            <a:srgbClr val="186938">
              <a:alpha val="40000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professor Rafael trabalha em uma escola particular na capital do RN que mais aprova alunos no ENEM, segundo a mídia. Rafael precisa elaborar suas provas seguindo o modelo da escola, com questões objetivas as quais o aluno responde marcando na folha de gabarito as alternativas que ele julga corretas. Rafael, ao corrigir as provas dos seus alunos, corrige apenas a folha de gabarito, conforme orientação da escola.</a:t>
            </a:r>
          </a:p>
        </p:txBody>
      </p:sp>
      <p:pic>
        <p:nvPicPr>
          <p:cNvPr id="4" name="Imagem 3" descr="Homem sentado em frente a mesa&#10;&#10;Descrição gerada automaticamente">
            <a:extLst>
              <a:ext uri="{FF2B5EF4-FFF2-40B4-BE49-F238E27FC236}">
                <a16:creationId xmlns:a16="http://schemas.microsoft.com/office/drawing/2014/main" id="{3DA2967A-E1CE-AE89-0545-DD2F3D330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1462423"/>
            <a:ext cx="4444564" cy="4782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586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Vamos pensar um pouco...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AVALIAÇÃO,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5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2FEBC7A-C198-8CCC-A027-ADA163257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55" y="1269177"/>
            <a:ext cx="4261945" cy="558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alão de Pensamento: Nuvem 4">
            <a:extLst>
              <a:ext uri="{FF2B5EF4-FFF2-40B4-BE49-F238E27FC236}">
                <a16:creationId xmlns:a16="http://schemas.microsoft.com/office/drawing/2014/main" id="{BF4BF39D-44A0-42D3-C95C-833EE6B797A0}"/>
              </a:ext>
            </a:extLst>
          </p:cNvPr>
          <p:cNvSpPr/>
          <p:nvPr/>
        </p:nvSpPr>
        <p:spPr>
          <a:xfrm>
            <a:off x="95250" y="1269177"/>
            <a:ext cx="6557798" cy="5264973"/>
          </a:xfrm>
          <a:prstGeom prst="cloudCallout">
            <a:avLst>
              <a:gd name="adj1" fmla="val 73623"/>
              <a:gd name="adj2" fmla="val -21864"/>
            </a:avLst>
          </a:prstGeom>
          <a:solidFill>
            <a:srgbClr val="186938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Quais conclusões o professor pode aferir de sua turma com os resultados da correção dos gabaritos?</a:t>
            </a:r>
          </a:p>
        </p:txBody>
      </p:sp>
    </p:spTree>
    <p:extLst>
      <p:ext uri="{BB962C8B-B14F-4D97-AF65-F5344CB8AC3E}">
        <p14:creationId xmlns:p14="http://schemas.microsoft.com/office/powerpoint/2010/main" val="2292836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Cenário 3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AVALIAÇÃO,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6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0C37CD6-AA30-278E-987F-DD3F3750F8D2}"/>
              </a:ext>
            </a:extLst>
          </p:cNvPr>
          <p:cNvSpPr txBox="1">
            <a:spLocks/>
          </p:cNvSpPr>
          <p:nvPr/>
        </p:nvSpPr>
        <p:spPr>
          <a:xfrm>
            <a:off x="4635063" y="1461868"/>
            <a:ext cx="7366439" cy="4928779"/>
          </a:xfrm>
          <a:prstGeom prst="rect">
            <a:avLst/>
          </a:prstGeom>
          <a:solidFill>
            <a:srgbClr val="186938">
              <a:alpha val="40000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professor </a:t>
            </a:r>
            <a:r>
              <a:rPr lang="pt-BR" dirty="0" err="1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Annaxsuel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ao corrigir a prova de uma de suas alunas, reduz uma certa pontuação: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a cada sinal de igualdade que a aluna não escreveu centralizado à equação;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a cada resultado final sem a unidade de medida correspondente;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a cada cálculo realizado sem as devidas explicações/justificativas;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...</a:t>
            </a:r>
          </a:p>
        </p:txBody>
      </p:sp>
      <p:pic>
        <p:nvPicPr>
          <p:cNvPr id="5" name="Imagem 4" descr="Homem segurando faca em frente a mesa&#10;&#10;Descrição gerada automaticamente com confiança média">
            <a:extLst>
              <a:ext uri="{FF2B5EF4-FFF2-40B4-BE49-F238E27FC236}">
                <a16:creationId xmlns:a16="http://schemas.microsoft.com/office/drawing/2014/main" id="{D66E629C-D44F-364B-075E-BBC706C02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8" y="1499008"/>
            <a:ext cx="4444565" cy="470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7081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5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5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5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B3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Vamos pensar um pouco...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AVALIAÇÃO,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7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2FEBC7A-C198-8CCC-A027-ADA163257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55" y="1269177"/>
            <a:ext cx="4261945" cy="558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alão de Pensamento: Nuvem 4">
            <a:extLst>
              <a:ext uri="{FF2B5EF4-FFF2-40B4-BE49-F238E27FC236}">
                <a16:creationId xmlns:a16="http://schemas.microsoft.com/office/drawing/2014/main" id="{BF4BF39D-44A0-42D3-C95C-833EE6B797A0}"/>
              </a:ext>
            </a:extLst>
          </p:cNvPr>
          <p:cNvSpPr/>
          <p:nvPr/>
        </p:nvSpPr>
        <p:spPr>
          <a:xfrm>
            <a:off x="95250" y="1269177"/>
            <a:ext cx="7191814" cy="5264973"/>
          </a:xfrm>
          <a:prstGeom prst="cloudCallout">
            <a:avLst>
              <a:gd name="adj1" fmla="val 66160"/>
              <a:gd name="adj2" fmla="val -24858"/>
            </a:avLst>
          </a:prstGeom>
          <a:solidFill>
            <a:srgbClr val="186938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Quais aspectos devem ser considerados e avaliados no cálculo matemático respondido por um aluno?</a:t>
            </a:r>
          </a:p>
        </p:txBody>
      </p:sp>
    </p:spTree>
    <p:extLst>
      <p:ext uri="{BB962C8B-B14F-4D97-AF65-F5344CB8AC3E}">
        <p14:creationId xmlns:p14="http://schemas.microsoft.com/office/powerpoint/2010/main" val="255916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MUITO ANTES...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AVALIAÇÃO,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8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0C37CD6-AA30-278E-987F-DD3F3750F8D2}"/>
              </a:ext>
            </a:extLst>
          </p:cNvPr>
          <p:cNvSpPr txBox="1">
            <a:spLocks/>
          </p:cNvSpPr>
          <p:nvPr/>
        </p:nvSpPr>
        <p:spPr>
          <a:xfrm>
            <a:off x="190499" y="1597172"/>
            <a:ext cx="11728232" cy="1004138"/>
          </a:xfrm>
          <a:prstGeom prst="rect">
            <a:avLst/>
          </a:prstGeom>
          <a:solidFill>
            <a:srgbClr val="186938">
              <a:alpha val="40000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Mais importante que avaliar é estabelecer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critérios bem definidos 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da avaliação.</a:t>
            </a:r>
          </a:p>
        </p:txBody>
      </p:sp>
      <p:grpSp>
        <p:nvGrpSpPr>
          <p:cNvPr id="7" name="Shape 98">
            <a:extLst>
              <a:ext uri="{FF2B5EF4-FFF2-40B4-BE49-F238E27FC236}">
                <a16:creationId xmlns:a16="http://schemas.microsoft.com/office/drawing/2014/main" id="{8BB5D400-6E5A-3C19-0A60-9F7EBEFF9FD0}"/>
              </a:ext>
            </a:extLst>
          </p:cNvPr>
          <p:cNvGrpSpPr/>
          <p:nvPr/>
        </p:nvGrpSpPr>
        <p:grpSpPr>
          <a:xfrm rot="19351471" flipH="1">
            <a:off x="4272132" y="2800747"/>
            <a:ext cx="1248003" cy="727042"/>
            <a:chOff x="271125" y="812725"/>
            <a:chExt cx="766525" cy="221725"/>
          </a:xfrm>
          <a:solidFill>
            <a:schemeClr val="bg1"/>
          </a:solidFill>
        </p:grpSpPr>
        <p:sp>
          <p:nvSpPr>
            <p:cNvPr id="8" name="Shape 99">
              <a:extLst>
                <a:ext uri="{FF2B5EF4-FFF2-40B4-BE49-F238E27FC236}">
                  <a16:creationId xmlns:a16="http://schemas.microsoft.com/office/drawing/2014/main" id="{2982CCC0-D3E0-A66B-01CF-D2ED0937C434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100">
              <a:extLst>
                <a:ext uri="{FF2B5EF4-FFF2-40B4-BE49-F238E27FC236}">
                  <a16:creationId xmlns:a16="http://schemas.microsoft.com/office/drawing/2014/main" id="{CA038CFC-3A8C-DC89-8948-8CED08639EA7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3BEE4075-6D03-6159-2F9C-E94673AF7CBF}"/>
              </a:ext>
            </a:extLst>
          </p:cNvPr>
          <p:cNvSpPr txBox="1">
            <a:spLocks/>
          </p:cNvSpPr>
          <p:nvPr/>
        </p:nvSpPr>
        <p:spPr>
          <a:xfrm>
            <a:off x="2062958" y="3455130"/>
            <a:ext cx="1962871" cy="1895224"/>
          </a:xfrm>
          <a:custGeom>
            <a:avLst/>
            <a:gdLst>
              <a:gd name="connsiteX0" fmla="*/ 0 w 1962871"/>
              <a:gd name="connsiteY0" fmla="*/ 0 h 1895224"/>
              <a:gd name="connsiteX1" fmla="*/ 510346 w 1962871"/>
              <a:gd name="connsiteY1" fmla="*/ 0 h 1895224"/>
              <a:gd name="connsiteX2" fmla="*/ 1020693 w 1962871"/>
              <a:gd name="connsiteY2" fmla="*/ 0 h 1895224"/>
              <a:gd name="connsiteX3" fmla="*/ 1452525 w 1962871"/>
              <a:gd name="connsiteY3" fmla="*/ 0 h 1895224"/>
              <a:gd name="connsiteX4" fmla="*/ 1962871 w 1962871"/>
              <a:gd name="connsiteY4" fmla="*/ 0 h 1895224"/>
              <a:gd name="connsiteX5" fmla="*/ 1962871 w 1962871"/>
              <a:gd name="connsiteY5" fmla="*/ 511710 h 1895224"/>
              <a:gd name="connsiteX6" fmla="*/ 1962871 w 1962871"/>
              <a:gd name="connsiteY6" fmla="*/ 985516 h 1895224"/>
              <a:gd name="connsiteX7" fmla="*/ 1962871 w 1962871"/>
              <a:gd name="connsiteY7" fmla="*/ 1459322 h 1895224"/>
              <a:gd name="connsiteX8" fmla="*/ 1962871 w 1962871"/>
              <a:gd name="connsiteY8" fmla="*/ 1895224 h 1895224"/>
              <a:gd name="connsiteX9" fmla="*/ 1432896 w 1962871"/>
              <a:gd name="connsiteY9" fmla="*/ 1895224 h 1895224"/>
              <a:gd name="connsiteX10" fmla="*/ 922549 w 1962871"/>
              <a:gd name="connsiteY10" fmla="*/ 1895224 h 1895224"/>
              <a:gd name="connsiteX11" fmla="*/ 0 w 1962871"/>
              <a:gd name="connsiteY11" fmla="*/ 1895224 h 1895224"/>
              <a:gd name="connsiteX12" fmla="*/ 0 w 1962871"/>
              <a:gd name="connsiteY12" fmla="*/ 1459322 h 1895224"/>
              <a:gd name="connsiteX13" fmla="*/ 0 w 1962871"/>
              <a:gd name="connsiteY13" fmla="*/ 985516 h 1895224"/>
              <a:gd name="connsiteX14" fmla="*/ 0 w 1962871"/>
              <a:gd name="connsiteY14" fmla="*/ 568567 h 1895224"/>
              <a:gd name="connsiteX15" fmla="*/ 0 w 1962871"/>
              <a:gd name="connsiteY15" fmla="*/ 0 h 189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2871" h="1895224" fill="none" extrusionOk="0">
                <a:moveTo>
                  <a:pt x="0" y="0"/>
                </a:moveTo>
                <a:cubicBezTo>
                  <a:pt x="176441" y="-127"/>
                  <a:pt x="275804" y="36000"/>
                  <a:pt x="510346" y="0"/>
                </a:cubicBezTo>
                <a:cubicBezTo>
                  <a:pt x="744888" y="-36000"/>
                  <a:pt x="912107" y="58683"/>
                  <a:pt x="1020693" y="0"/>
                </a:cubicBezTo>
                <a:cubicBezTo>
                  <a:pt x="1129279" y="-58683"/>
                  <a:pt x="1258912" y="41038"/>
                  <a:pt x="1452525" y="0"/>
                </a:cubicBezTo>
                <a:cubicBezTo>
                  <a:pt x="1646138" y="-41038"/>
                  <a:pt x="1803733" y="52618"/>
                  <a:pt x="1962871" y="0"/>
                </a:cubicBezTo>
                <a:cubicBezTo>
                  <a:pt x="1983974" y="130468"/>
                  <a:pt x="1921118" y="341890"/>
                  <a:pt x="1962871" y="511710"/>
                </a:cubicBezTo>
                <a:cubicBezTo>
                  <a:pt x="2004624" y="681530"/>
                  <a:pt x="1940499" y="888938"/>
                  <a:pt x="1962871" y="985516"/>
                </a:cubicBezTo>
                <a:cubicBezTo>
                  <a:pt x="1985243" y="1082094"/>
                  <a:pt x="1943880" y="1281624"/>
                  <a:pt x="1962871" y="1459322"/>
                </a:cubicBezTo>
                <a:cubicBezTo>
                  <a:pt x="1981862" y="1637020"/>
                  <a:pt x="1914023" y="1745474"/>
                  <a:pt x="1962871" y="1895224"/>
                </a:cubicBezTo>
                <a:cubicBezTo>
                  <a:pt x="1770354" y="1956065"/>
                  <a:pt x="1606038" y="1846896"/>
                  <a:pt x="1432896" y="1895224"/>
                </a:cubicBezTo>
                <a:cubicBezTo>
                  <a:pt x="1259754" y="1943552"/>
                  <a:pt x="1106272" y="1840383"/>
                  <a:pt x="922549" y="1895224"/>
                </a:cubicBezTo>
                <a:cubicBezTo>
                  <a:pt x="738826" y="1950065"/>
                  <a:pt x="215342" y="1842495"/>
                  <a:pt x="0" y="1895224"/>
                </a:cubicBezTo>
                <a:cubicBezTo>
                  <a:pt x="-25896" y="1738114"/>
                  <a:pt x="16398" y="1564649"/>
                  <a:pt x="0" y="1459322"/>
                </a:cubicBezTo>
                <a:cubicBezTo>
                  <a:pt x="-16398" y="1353995"/>
                  <a:pt x="34559" y="1197832"/>
                  <a:pt x="0" y="985516"/>
                </a:cubicBezTo>
                <a:cubicBezTo>
                  <a:pt x="-34559" y="773200"/>
                  <a:pt x="27364" y="657789"/>
                  <a:pt x="0" y="568567"/>
                </a:cubicBezTo>
                <a:cubicBezTo>
                  <a:pt x="-27364" y="479345"/>
                  <a:pt x="32657" y="184722"/>
                  <a:pt x="0" y="0"/>
                </a:cubicBezTo>
                <a:close/>
              </a:path>
              <a:path w="1962871" h="1895224" stroke="0" extrusionOk="0">
                <a:moveTo>
                  <a:pt x="0" y="0"/>
                </a:moveTo>
                <a:cubicBezTo>
                  <a:pt x="201686" y="-18382"/>
                  <a:pt x="284017" y="48309"/>
                  <a:pt x="529975" y="0"/>
                </a:cubicBezTo>
                <a:cubicBezTo>
                  <a:pt x="775934" y="-48309"/>
                  <a:pt x="812194" y="13085"/>
                  <a:pt x="1001064" y="0"/>
                </a:cubicBezTo>
                <a:cubicBezTo>
                  <a:pt x="1189934" y="-13085"/>
                  <a:pt x="1270236" y="24292"/>
                  <a:pt x="1432896" y="0"/>
                </a:cubicBezTo>
                <a:cubicBezTo>
                  <a:pt x="1595556" y="-24292"/>
                  <a:pt x="1721596" y="56362"/>
                  <a:pt x="1962871" y="0"/>
                </a:cubicBezTo>
                <a:cubicBezTo>
                  <a:pt x="1964772" y="204815"/>
                  <a:pt x="1923578" y="316837"/>
                  <a:pt x="1962871" y="473806"/>
                </a:cubicBezTo>
                <a:cubicBezTo>
                  <a:pt x="2002164" y="630775"/>
                  <a:pt x="1922732" y="704029"/>
                  <a:pt x="1962871" y="928660"/>
                </a:cubicBezTo>
                <a:cubicBezTo>
                  <a:pt x="2003010" y="1153291"/>
                  <a:pt x="1949187" y="1212991"/>
                  <a:pt x="1962871" y="1402466"/>
                </a:cubicBezTo>
                <a:cubicBezTo>
                  <a:pt x="1976555" y="1591941"/>
                  <a:pt x="1950693" y="1653834"/>
                  <a:pt x="1962871" y="1895224"/>
                </a:cubicBezTo>
                <a:cubicBezTo>
                  <a:pt x="1807078" y="1911580"/>
                  <a:pt x="1706406" y="1873257"/>
                  <a:pt x="1531039" y="1895224"/>
                </a:cubicBezTo>
                <a:cubicBezTo>
                  <a:pt x="1355672" y="1917191"/>
                  <a:pt x="1184162" y="1888876"/>
                  <a:pt x="1040322" y="1895224"/>
                </a:cubicBezTo>
                <a:cubicBezTo>
                  <a:pt x="896482" y="1901572"/>
                  <a:pt x="774600" y="1861351"/>
                  <a:pt x="529975" y="1895224"/>
                </a:cubicBezTo>
                <a:cubicBezTo>
                  <a:pt x="285350" y="1929097"/>
                  <a:pt x="122578" y="1833164"/>
                  <a:pt x="0" y="1895224"/>
                </a:cubicBezTo>
                <a:cubicBezTo>
                  <a:pt x="-30986" y="1715128"/>
                  <a:pt x="10754" y="1530849"/>
                  <a:pt x="0" y="1402466"/>
                </a:cubicBezTo>
                <a:cubicBezTo>
                  <a:pt x="-10754" y="1274083"/>
                  <a:pt x="41954" y="1153208"/>
                  <a:pt x="0" y="909708"/>
                </a:cubicBezTo>
                <a:cubicBezTo>
                  <a:pt x="-41954" y="666208"/>
                  <a:pt x="36390" y="623905"/>
                  <a:pt x="0" y="416949"/>
                </a:cubicBezTo>
                <a:cubicBezTo>
                  <a:pt x="-36390" y="209993"/>
                  <a:pt x="7300" y="206637"/>
                  <a:pt x="0" y="0"/>
                </a:cubicBezTo>
                <a:close/>
              </a:path>
            </a:pathLst>
          </a:custGeom>
          <a:solidFill>
            <a:srgbClr val="0070C0">
              <a:alpha val="32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ESCALA 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HOLÍSTICA 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FOCADA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82C22DD-07DE-4DD6-05FF-6C0F5F040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524" y="-56408"/>
            <a:ext cx="6579476" cy="690381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7" name="Tinta 16">
                <a:extLst>
                  <a:ext uri="{FF2B5EF4-FFF2-40B4-BE49-F238E27FC236}">
                    <a16:creationId xmlns:a16="http://schemas.microsoft.com/office/drawing/2014/main" id="{BB039E37-1537-57DE-C74D-7D67F56F8EF0}"/>
                  </a:ext>
                </a:extLst>
              </p14:cNvPr>
              <p14:cNvContentPartPr/>
              <p14:nvPr/>
            </p14:nvContentPartPr>
            <p14:xfrm>
              <a:off x="5769782" y="440814"/>
              <a:ext cx="2853720" cy="360"/>
            </p14:xfrm>
          </p:contentPart>
        </mc:Choice>
        <mc:Fallback>
          <p:pic>
            <p:nvPicPr>
              <p:cNvPr id="17" name="Tinta 16">
                <a:extLst>
                  <a:ext uri="{FF2B5EF4-FFF2-40B4-BE49-F238E27FC236}">
                    <a16:creationId xmlns:a16="http://schemas.microsoft.com/office/drawing/2014/main" id="{BB039E37-1537-57DE-C74D-7D67F56F8EF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98142" y="297174"/>
                <a:ext cx="299736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8" name="Tinta 17">
                <a:extLst>
                  <a:ext uri="{FF2B5EF4-FFF2-40B4-BE49-F238E27FC236}">
                    <a16:creationId xmlns:a16="http://schemas.microsoft.com/office/drawing/2014/main" id="{49FA9E27-FFD7-881B-925E-40342A986046}"/>
                  </a:ext>
                </a:extLst>
              </p14:cNvPr>
              <p14:cNvContentPartPr/>
              <p14:nvPr/>
            </p14:nvContentPartPr>
            <p14:xfrm>
              <a:off x="5769782" y="693174"/>
              <a:ext cx="238320" cy="29160"/>
            </p14:xfrm>
          </p:contentPart>
        </mc:Choice>
        <mc:Fallback>
          <p:pic>
            <p:nvPicPr>
              <p:cNvPr id="18" name="Tinta 17">
                <a:extLst>
                  <a:ext uri="{FF2B5EF4-FFF2-40B4-BE49-F238E27FC236}">
                    <a16:creationId xmlns:a16="http://schemas.microsoft.com/office/drawing/2014/main" id="{49FA9E27-FFD7-881B-925E-40342A98604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98142" y="549174"/>
                <a:ext cx="38196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Tinta 18">
                <a:extLst>
                  <a:ext uri="{FF2B5EF4-FFF2-40B4-BE49-F238E27FC236}">
                    <a16:creationId xmlns:a16="http://schemas.microsoft.com/office/drawing/2014/main" id="{AF8EF1FF-0003-3048-8312-0B9526BAFD3E}"/>
                  </a:ext>
                </a:extLst>
              </p14:cNvPr>
              <p14:cNvContentPartPr/>
              <p14:nvPr/>
            </p14:nvContentPartPr>
            <p14:xfrm>
              <a:off x="5722262" y="1276374"/>
              <a:ext cx="235440" cy="360"/>
            </p14:xfrm>
          </p:contentPart>
        </mc:Choice>
        <mc:Fallback>
          <p:pic>
            <p:nvPicPr>
              <p:cNvPr id="19" name="Tinta 18">
                <a:extLst>
                  <a:ext uri="{FF2B5EF4-FFF2-40B4-BE49-F238E27FC236}">
                    <a16:creationId xmlns:a16="http://schemas.microsoft.com/office/drawing/2014/main" id="{AF8EF1FF-0003-3048-8312-0B9526BAFD3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50262" y="1132374"/>
                <a:ext cx="37908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Tinta 19">
                <a:extLst>
                  <a:ext uri="{FF2B5EF4-FFF2-40B4-BE49-F238E27FC236}">
                    <a16:creationId xmlns:a16="http://schemas.microsoft.com/office/drawing/2014/main" id="{50B8DE77-25F9-7F31-28CE-492F1A6581A9}"/>
                  </a:ext>
                </a:extLst>
              </p14:cNvPr>
              <p14:cNvContentPartPr/>
              <p14:nvPr/>
            </p14:nvContentPartPr>
            <p14:xfrm>
              <a:off x="5769782" y="1844094"/>
              <a:ext cx="216720" cy="360"/>
            </p14:xfrm>
          </p:contentPart>
        </mc:Choice>
        <mc:Fallback>
          <p:pic>
            <p:nvPicPr>
              <p:cNvPr id="20" name="Tinta 19">
                <a:extLst>
                  <a:ext uri="{FF2B5EF4-FFF2-40B4-BE49-F238E27FC236}">
                    <a16:creationId xmlns:a16="http://schemas.microsoft.com/office/drawing/2014/main" id="{50B8DE77-25F9-7F31-28CE-492F1A6581A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98142" y="1700454"/>
                <a:ext cx="36036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Tinta 20">
                <a:extLst>
                  <a:ext uri="{FF2B5EF4-FFF2-40B4-BE49-F238E27FC236}">
                    <a16:creationId xmlns:a16="http://schemas.microsoft.com/office/drawing/2014/main" id="{2A1F225D-BCDF-DC5A-89C8-1AA3AD9C3FCA}"/>
                  </a:ext>
                </a:extLst>
              </p14:cNvPr>
              <p14:cNvContentPartPr/>
              <p14:nvPr/>
            </p14:nvContentPartPr>
            <p14:xfrm>
              <a:off x="5785262" y="2332974"/>
              <a:ext cx="2363760" cy="22320"/>
            </p14:xfrm>
          </p:contentPart>
        </mc:Choice>
        <mc:Fallback>
          <p:pic>
            <p:nvPicPr>
              <p:cNvPr id="21" name="Tinta 20">
                <a:extLst>
                  <a:ext uri="{FF2B5EF4-FFF2-40B4-BE49-F238E27FC236}">
                    <a16:creationId xmlns:a16="http://schemas.microsoft.com/office/drawing/2014/main" id="{2A1F225D-BCDF-DC5A-89C8-1AA3AD9C3FC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13622" y="2188974"/>
                <a:ext cx="250740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Tinta 21">
                <a:extLst>
                  <a:ext uri="{FF2B5EF4-FFF2-40B4-BE49-F238E27FC236}">
                    <a16:creationId xmlns:a16="http://schemas.microsoft.com/office/drawing/2014/main" id="{5A08A5DA-5D1A-FED0-01A9-74A90425099C}"/>
                  </a:ext>
                </a:extLst>
              </p14:cNvPr>
              <p14:cNvContentPartPr/>
              <p14:nvPr/>
            </p14:nvContentPartPr>
            <p14:xfrm>
              <a:off x="5753942" y="2615934"/>
              <a:ext cx="204840" cy="25920"/>
            </p14:xfrm>
          </p:contentPart>
        </mc:Choice>
        <mc:Fallback>
          <p:pic>
            <p:nvPicPr>
              <p:cNvPr id="22" name="Tinta 21">
                <a:extLst>
                  <a:ext uri="{FF2B5EF4-FFF2-40B4-BE49-F238E27FC236}">
                    <a16:creationId xmlns:a16="http://schemas.microsoft.com/office/drawing/2014/main" id="{5A08A5DA-5D1A-FED0-01A9-74A90425099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81942" y="2472294"/>
                <a:ext cx="3484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3" name="Tinta 22">
                <a:extLst>
                  <a:ext uri="{FF2B5EF4-FFF2-40B4-BE49-F238E27FC236}">
                    <a16:creationId xmlns:a16="http://schemas.microsoft.com/office/drawing/2014/main" id="{80E1A990-8B73-C0D5-1ADE-137E427CDD94}"/>
                  </a:ext>
                </a:extLst>
              </p14:cNvPr>
              <p14:cNvContentPartPr/>
              <p14:nvPr/>
            </p14:nvContentPartPr>
            <p14:xfrm>
              <a:off x="5769782" y="3216054"/>
              <a:ext cx="155880" cy="360"/>
            </p14:xfrm>
          </p:contentPart>
        </mc:Choice>
        <mc:Fallback>
          <p:pic>
            <p:nvPicPr>
              <p:cNvPr id="23" name="Tinta 22">
                <a:extLst>
                  <a:ext uri="{FF2B5EF4-FFF2-40B4-BE49-F238E27FC236}">
                    <a16:creationId xmlns:a16="http://schemas.microsoft.com/office/drawing/2014/main" id="{80E1A990-8B73-C0D5-1ADE-137E427CDD9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98142" y="3072054"/>
                <a:ext cx="29952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Tinta 23">
                <a:extLst>
                  <a:ext uri="{FF2B5EF4-FFF2-40B4-BE49-F238E27FC236}">
                    <a16:creationId xmlns:a16="http://schemas.microsoft.com/office/drawing/2014/main" id="{FF296160-5683-151F-2E19-43810F8A7D9B}"/>
                  </a:ext>
                </a:extLst>
              </p14:cNvPr>
              <p14:cNvContentPartPr/>
              <p14:nvPr/>
            </p14:nvContentPartPr>
            <p14:xfrm>
              <a:off x="5738102" y="3713934"/>
              <a:ext cx="261000" cy="6480"/>
            </p14:xfrm>
          </p:contentPart>
        </mc:Choice>
        <mc:Fallback>
          <p:pic>
            <p:nvPicPr>
              <p:cNvPr id="24" name="Tinta 23">
                <a:extLst>
                  <a:ext uri="{FF2B5EF4-FFF2-40B4-BE49-F238E27FC236}">
                    <a16:creationId xmlns:a16="http://schemas.microsoft.com/office/drawing/2014/main" id="{FF296160-5683-151F-2E19-43810F8A7D9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666462" y="3569934"/>
                <a:ext cx="404640" cy="29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5" name="Tinta 24">
                <a:extLst>
                  <a:ext uri="{FF2B5EF4-FFF2-40B4-BE49-F238E27FC236}">
                    <a16:creationId xmlns:a16="http://schemas.microsoft.com/office/drawing/2014/main" id="{21BDD881-D9CE-5E64-68E0-7D7A241921F8}"/>
                  </a:ext>
                </a:extLst>
              </p14:cNvPr>
              <p14:cNvContentPartPr/>
              <p14:nvPr/>
            </p14:nvContentPartPr>
            <p14:xfrm>
              <a:off x="5816942" y="4256094"/>
              <a:ext cx="2475360" cy="16920"/>
            </p14:xfrm>
          </p:contentPart>
        </mc:Choice>
        <mc:Fallback>
          <p:pic>
            <p:nvPicPr>
              <p:cNvPr id="25" name="Tinta 24">
                <a:extLst>
                  <a:ext uri="{FF2B5EF4-FFF2-40B4-BE49-F238E27FC236}">
                    <a16:creationId xmlns:a16="http://schemas.microsoft.com/office/drawing/2014/main" id="{21BDD881-D9CE-5E64-68E0-7D7A241921F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744942" y="4112454"/>
                <a:ext cx="261900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6" name="Tinta 25">
                <a:extLst>
                  <a:ext uri="{FF2B5EF4-FFF2-40B4-BE49-F238E27FC236}">
                    <a16:creationId xmlns:a16="http://schemas.microsoft.com/office/drawing/2014/main" id="{8B1ED429-C2F3-A7E3-BFE0-99886FDCD145}"/>
                  </a:ext>
                </a:extLst>
              </p14:cNvPr>
              <p14:cNvContentPartPr/>
              <p14:nvPr/>
            </p14:nvContentPartPr>
            <p14:xfrm>
              <a:off x="5691302" y="4555974"/>
              <a:ext cx="244800" cy="22680"/>
            </p14:xfrm>
          </p:contentPart>
        </mc:Choice>
        <mc:Fallback>
          <p:pic>
            <p:nvPicPr>
              <p:cNvPr id="26" name="Tinta 25">
                <a:extLst>
                  <a:ext uri="{FF2B5EF4-FFF2-40B4-BE49-F238E27FC236}">
                    <a16:creationId xmlns:a16="http://schemas.microsoft.com/office/drawing/2014/main" id="{8B1ED429-C2F3-A7E3-BFE0-99886FDCD14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19302" y="4412334"/>
                <a:ext cx="38844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7" name="Tinta 26">
                <a:extLst>
                  <a:ext uri="{FF2B5EF4-FFF2-40B4-BE49-F238E27FC236}">
                    <a16:creationId xmlns:a16="http://schemas.microsoft.com/office/drawing/2014/main" id="{48536FA7-B150-B495-5F5D-4DE6B53C1974}"/>
                  </a:ext>
                </a:extLst>
              </p14:cNvPr>
              <p14:cNvContentPartPr/>
              <p14:nvPr/>
            </p14:nvContentPartPr>
            <p14:xfrm>
              <a:off x="5753942" y="5344374"/>
              <a:ext cx="258480" cy="64080"/>
            </p14:xfrm>
          </p:contentPart>
        </mc:Choice>
        <mc:Fallback>
          <p:pic>
            <p:nvPicPr>
              <p:cNvPr id="27" name="Tinta 26">
                <a:extLst>
                  <a:ext uri="{FF2B5EF4-FFF2-40B4-BE49-F238E27FC236}">
                    <a16:creationId xmlns:a16="http://schemas.microsoft.com/office/drawing/2014/main" id="{48536FA7-B150-B495-5F5D-4DE6B53C197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681942" y="5200374"/>
                <a:ext cx="40212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8" name="Tinta 27">
                <a:extLst>
                  <a:ext uri="{FF2B5EF4-FFF2-40B4-BE49-F238E27FC236}">
                    <a16:creationId xmlns:a16="http://schemas.microsoft.com/office/drawing/2014/main" id="{DB1C1C43-4039-D07D-79F7-A96BA83A1CAF}"/>
                  </a:ext>
                </a:extLst>
              </p14:cNvPr>
              <p14:cNvContentPartPr/>
              <p14:nvPr/>
            </p14:nvContentPartPr>
            <p14:xfrm>
              <a:off x="5753942" y="6163734"/>
              <a:ext cx="250920" cy="360"/>
            </p14:xfrm>
          </p:contentPart>
        </mc:Choice>
        <mc:Fallback>
          <p:pic>
            <p:nvPicPr>
              <p:cNvPr id="28" name="Tinta 27">
                <a:extLst>
                  <a:ext uri="{FF2B5EF4-FFF2-40B4-BE49-F238E27FC236}">
                    <a16:creationId xmlns:a16="http://schemas.microsoft.com/office/drawing/2014/main" id="{DB1C1C43-4039-D07D-79F7-A96BA83A1CA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681942" y="6019734"/>
                <a:ext cx="394560" cy="28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740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89A4A066-9A10-DF5C-2061-AE585066E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749" y="1288474"/>
            <a:ext cx="3640154" cy="5742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TIPOS DE AVALIAÇÃO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AVALIAÇÃO,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9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7" name="Shape 98">
            <a:extLst>
              <a:ext uri="{FF2B5EF4-FFF2-40B4-BE49-F238E27FC236}">
                <a16:creationId xmlns:a16="http://schemas.microsoft.com/office/drawing/2014/main" id="{7A0155EE-719F-6B23-31F2-E7435EEB3C6D}"/>
              </a:ext>
            </a:extLst>
          </p:cNvPr>
          <p:cNvGrpSpPr/>
          <p:nvPr/>
        </p:nvGrpSpPr>
        <p:grpSpPr>
          <a:xfrm rot="19351471" flipH="1">
            <a:off x="2525797" y="1236593"/>
            <a:ext cx="1248003" cy="727042"/>
            <a:chOff x="271125" y="812725"/>
            <a:chExt cx="766525" cy="221725"/>
          </a:xfrm>
          <a:solidFill>
            <a:schemeClr val="bg1"/>
          </a:solidFill>
        </p:grpSpPr>
        <p:sp>
          <p:nvSpPr>
            <p:cNvPr id="8" name="Shape 99">
              <a:extLst>
                <a:ext uri="{FF2B5EF4-FFF2-40B4-BE49-F238E27FC236}">
                  <a16:creationId xmlns:a16="http://schemas.microsoft.com/office/drawing/2014/main" id="{1198BF54-B9A3-0666-E2DF-FA29FCB372DA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100">
              <a:extLst>
                <a:ext uri="{FF2B5EF4-FFF2-40B4-BE49-F238E27FC236}">
                  <a16:creationId xmlns:a16="http://schemas.microsoft.com/office/drawing/2014/main" id="{5618068B-EF6B-2B38-12FA-5298649005AF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B0F73CB8-D122-FCBB-47C3-49FD71B432E8}"/>
              </a:ext>
            </a:extLst>
          </p:cNvPr>
          <p:cNvSpPr txBox="1">
            <a:spLocks/>
          </p:cNvSpPr>
          <p:nvPr/>
        </p:nvSpPr>
        <p:spPr>
          <a:xfrm>
            <a:off x="105920" y="2131451"/>
            <a:ext cx="2615763" cy="496115"/>
          </a:xfrm>
          <a:custGeom>
            <a:avLst/>
            <a:gdLst>
              <a:gd name="connsiteX0" fmla="*/ 0 w 2615763"/>
              <a:gd name="connsiteY0" fmla="*/ 0 h 496115"/>
              <a:gd name="connsiteX1" fmla="*/ 470837 w 2615763"/>
              <a:gd name="connsiteY1" fmla="*/ 0 h 496115"/>
              <a:gd name="connsiteX2" fmla="*/ 1046305 w 2615763"/>
              <a:gd name="connsiteY2" fmla="*/ 0 h 496115"/>
              <a:gd name="connsiteX3" fmla="*/ 1595615 w 2615763"/>
              <a:gd name="connsiteY3" fmla="*/ 0 h 496115"/>
              <a:gd name="connsiteX4" fmla="*/ 2040295 w 2615763"/>
              <a:gd name="connsiteY4" fmla="*/ 0 h 496115"/>
              <a:gd name="connsiteX5" fmla="*/ 2615763 w 2615763"/>
              <a:gd name="connsiteY5" fmla="*/ 0 h 496115"/>
              <a:gd name="connsiteX6" fmla="*/ 2615763 w 2615763"/>
              <a:gd name="connsiteY6" fmla="*/ 496115 h 496115"/>
              <a:gd name="connsiteX7" fmla="*/ 2118768 w 2615763"/>
              <a:gd name="connsiteY7" fmla="*/ 496115 h 496115"/>
              <a:gd name="connsiteX8" fmla="*/ 1621773 w 2615763"/>
              <a:gd name="connsiteY8" fmla="*/ 496115 h 496115"/>
              <a:gd name="connsiteX9" fmla="*/ 1098620 w 2615763"/>
              <a:gd name="connsiteY9" fmla="*/ 496115 h 496115"/>
              <a:gd name="connsiteX10" fmla="*/ 575468 w 2615763"/>
              <a:gd name="connsiteY10" fmla="*/ 496115 h 496115"/>
              <a:gd name="connsiteX11" fmla="*/ 0 w 2615763"/>
              <a:gd name="connsiteY11" fmla="*/ 496115 h 496115"/>
              <a:gd name="connsiteX12" fmla="*/ 0 w 2615763"/>
              <a:gd name="connsiteY12" fmla="*/ 0 h 49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5763" h="496115" fill="none" extrusionOk="0">
                <a:moveTo>
                  <a:pt x="0" y="0"/>
                </a:moveTo>
                <a:cubicBezTo>
                  <a:pt x="137831" y="-40269"/>
                  <a:pt x="330582" y="2432"/>
                  <a:pt x="470837" y="0"/>
                </a:cubicBezTo>
                <a:cubicBezTo>
                  <a:pt x="611092" y="-2432"/>
                  <a:pt x="787545" y="58723"/>
                  <a:pt x="1046305" y="0"/>
                </a:cubicBezTo>
                <a:cubicBezTo>
                  <a:pt x="1305065" y="-58723"/>
                  <a:pt x="1445993" y="8992"/>
                  <a:pt x="1595615" y="0"/>
                </a:cubicBezTo>
                <a:cubicBezTo>
                  <a:pt x="1745237" y="-8992"/>
                  <a:pt x="1904676" y="46056"/>
                  <a:pt x="2040295" y="0"/>
                </a:cubicBezTo>
                <a:cubicBezTo>
                  <a:pt x="2175914" y="-46056"/>
                  <a:pt x="2331458" y="28109"/>
                  <a:pt x="2615763" y="0"/>
                </a:cubicBezTo>
                <a:cubicBezTo>
                  <a:pt x="2646161" y="136289"/>
                  <a:pt x="2567461" y="386825"/>
                  <a:pt x="2615763" y="496115"/>
                </a:cubicBezTo>
                <a:cubicBezTo>
                  <a:pt x="2381513" y="529510"/>
                  <a:pt x="2346966" y="450669"/>
                  <a:pt x="2118768" y="496115"/>
                </a:cubicBezTo>
                <a:cubicBezTo>
                  <a:pt x="1890570" y="541561"/>
                  <a:pt x="1778521" y="495069"/>
                  <a:pt x="1621773" y="496115"/>
                </a:cubicBezTo>
                <a:cubicBezTo>
                  <a:pt x="1465026" y="497161"/>
                  <a:pt x="1293119" y="473117"/>
                  <a:pt x="1098620" y="496115"/>
                </a:cubicBezTo>
                <a:cubicBezTo>
                  <a:pt x="904121" y="519113"/>
                  <a:pt x="753169" y="460933"/>
                  <a:pt x="575468" y="496115"/>
                </a:cubicBezTo>
                <a:cubicBezTo>
                  <a:pt x="397767" y="531297"/>
                  <a:pt x="190654" y="477739"/>
                  <a:pt x="0" y="496115"/>
                </a:cubicBezTo>
                <a:cubicBezTo>
                  <a:pt x="-19372" y="325535"/>
                  <a:pt x="44018" y="127233"/>
                  <a:pt x="0" y="0"/>
                </a:cubicBezTo>
                <a:close/>
              </a:path>
              <a:path w="2615763" h="496115" stroke="0" extrusionOk="0">
                <a:moveTo>
                  <a:pt x="0" y="0"/>
                </a:moveTo>
                <a:cubicBezTo>
                  <a:pt x="192509" y="-55300"/>
                  <a:pt x="375367" y="48531"/>
                  <a:pt x="575468" y="0"/>
                </a:cubicBezTo>
                <a:cubicBezTo>
                  <a:pt x="775569" y="-48531"/>
                  <a:pt x="951054" y="21280"/>
                  <a:pt x="1072463" y="0"/>
                </a:cubicBezTo>
                <a:cubicBezTo>
                  <a:pt x="1193873" y="-21280"/>
                  <a:pt x="1359607" y="40058"/>
                  <a:pt x="1517143" y="0"/>
                </a:cubicBezTo>
                <a:cubicBezTo>
                  <a:pt x="1674679" y="-40058"/>
                  <a:pt x="1816132" y="28441"/>
                  <a:pt x="2040295" y="0"/>
                </a:cubicBezTo>
                <a:cubicBezTo>
                  <a:pt x="2264458" y="-28441"/>
                  <a:pt x="2362327" y="36605"/>
                  <a:pt x="2615763" y="0"/>
                </a:cubicBezTo>
                <a:cubicBezTo>
                  <a:pt x="2675116" y="225205"/>
                  <a:pt x="2561726" y="382042"/>
                  <a:pt x="2615763" y="496115"/>
                </a:cubicBezTo>
                <a:cubicBezTo>
                  <a:pt x="2408546" y="523838"/>
                  <a:pt x="2287895" y="474578"/>
                  <a:pt x="2092610" y="496115"/>
                </a:cubicBezTo>
                <a:cubicBezTo>
                  <a:pt x="1897325" y="517652"/>
                  <a:pt x="1744329" y="439150"/>
                  <a:pt x="1595615" y="496115"/>
                </a:cubicBezTo>
                <a:cubicBezTo>
                  <a:pt x="1446902" y="553080"/>
                  <a:pt x="1268424" y="474674"/>
                  <a:pt x="1150936" y="496115"/>
                </a:cubicBezTo>
                <a:cubicBezTo>
                  <a:pt x="1033448" y="517556"/>
                  <a:pt x="850184" y="447358"/>
                  <a:pt x="627783" y="496115"/>
                </a:cubicBezTo>
                <a:cubicBezTo>
                  <a:pt x="405382" y="544872"/>
                  <a:pt x="269300" y="461092"/>
                  <a:pt x="0" y="496115"/>
                </a:cubicBezTo>
                <a:cubicBezTo>
                  <a:pt x="-37445" y="270408"/>
                  <a:pt x="20654" y="226468"/>
                  <a:pt x="0" y="0"/>
                </a:cubicBezTo>
                <a:close/>
              </a:path>
            </a:pathLst>
          </a:custGeom>
          <a:solidFill>
            <a:srgbClr val="0070C0">
              <a:alpha val="32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DIAGNÓSTICA</a:t>
            </a:r>
          </a:p>
        </p:txBody>
      </p:sp>
      <p:grpSp>
        <p:nvGrpSpPr>
          <p:cNvPr id="12" name="Shape 98">
            <a:extLst>
              <a:ext uri="{FF2B5EF4-FFF2-40B4-BE49-F238E27FC236}">
                <a16:creationId xmlns:a16="http://schemas.microsoft.com/office/drawing/2014/main" id="{1A1D35FF-0D90-0E3C-15F8-99AD30906278}"/>
              </a:ext>
            </a:extLst>
          </p:cNvPr>
          <p:cNvGrpSpPr/>
          <p:nvPr/>
        </p:nvGrpSpPr>
        <p:grpSpPr>
          <a:xfrm rot="15955747" flipH="1">
            <a:off x="3804826" y="1644996"/>
            <a:ext cx="1248003" cy="727042"/>
            <a:chOff x="271125" y="812725"/>
            <a:chExt cx="766525" cy="221725"/>
          </a:xfrm>
          <a:solidFill>
            <a:schemeClr val="bg1"/>
          </a:solidFill>
        </p:grpSpPr>
        <p:sp>
          <p:nvSpPr>
            <p:cNvPr id="13" name="Shape 99">
              <a:extLst>
                <a:ext uri="{FF2B5EF4-FFF2-40B4-BE49-F238E27FC236}">
                  <a16:creationId xmlns:a16="http://schemas.microsoft.com/office/drawing/2014/main" id="{EC389B76-68D5-C13B-3DAB-277895AE1457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00">
              <a:extLst>
                <a:ext uri="{FF2B5EF4-FFF2-40B4-BE49-F238E27FC236}">
                  <a16:creationId xmlns:a16="http://schemas.microsoft.com/office/drawing/2014/main" id="{C66CDC0F-7D33-7B05-02C6-D8CCBC20E482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82632AB3-3948-7958-C2E1-791F7054BFD8}"/>
              </a:ext>
            </a:extLst>
          </p:cNvPr>
          <p:cNvSpPr txBox="1">
            <a:spLocks/>
          </p:cNvSpPr>
          <p:nvPr/>
        </p:nvSpPr>
        <p:spPr>
          <a:xfrm>
            <a:off x="2958847" y="2835934"/>
            <a:ext cx="2615763" cy="496115"/>
          </a:xfrm>
          <a:custGeom>
            <a:avLst/>
            <a:gdLst>
              <a:gd name="connsiteX0" fmla="*/ 0 w 2615763"/>
              <a:gd name="connsiteY0" fmla="*/ 0 h 496115"/>
              <a:gd name="connsiteX1" fmla="*/ 470837 w 2615763"/>
              <a:gd name="connsiteY1" fmla="*/ 0 h 496115"/>
              <a:gd name="connsiteX2" fmla="*/ 1046305 w 2615763"/>
              <a:gd name="connsiteY2" fmla="*/ 0 h 496115"/>
              <a:gd name="connsiteX3" fmla="*/ 1595615 w 2615763"/>
              <a:gd name="connsiteY3" fmla="*/ 0 h 496115"/>
              <a:gd name="connsiteX4" fmla="*/ 2040295 w 2615763"/>
              <a:gd name="connsiteY4" fmla="*/ 0 h 496115"/>
              <a:gd name="connsiteX5" fmla="*/ 2615763 w 2615763"/>
              <a:gd name="connsiteY5" fmla="*/ 0 h 496115"/>
              <a:gd name="connsiteX6" fmla="*/ 2615763 w 2615763"/>
              <a:gd name="connsiteY6" fmla="*/ 496115 h 496115"/>
              <a:gd name="connsiteX7" fmla="*/ 2118768 w 2615763"/>
              <a:gd name="connsiteY7" fmla="*/ 496115 h 496115"/>
              <a:gd name="connsiteX8" fmla="*/ 1621773 w 2615763"/>
              <a:gd name="connsiteY8" fmla="*/ 496115 h 496115"/>
              <a:gd name="connsiteX9" fmla="*/ 1098620 w 2615763"/>
              <a:gd name="connsiteY9" fmla="*/ 496115 h 496115"/>
              <a:gd name="connsiteX10" fmla="*/ 575468 w 2615763"/>
              <a:gd name="connsiteY10" fmla="*/ 496115 h 496115"/>
              <a:gd name="connsiteX11" fmla="*/ 0 w 2615763"/>
              <a:gd name="connsiteY11" fmla="*/ 496115 h 496115"/>
              <a:gd name="connsiteX12" fmla="*/ 0 w 2615763"/>
              <a:gd name="connsiteY12" fmla="*/ 0 h 49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5763" h="496115" fill="none" extrusionOk="0">
                <a:moveTo>
                  <a:pt x="0" y="0"/>
                </a:moveTo>
                <a:cubicBezTo>
                  <a:pt x="137831" y="-40269"/>
                  <a:pt x="330582" y="2432"/>
                  <a:pt x="470837" y="0"/>
                </a:cubicBezTo>
                <a:cubicBezTo>
                  <a:pt x="611092" y="-2432"/>
                  <a:pt x="787545" y="58723"/>
                  <a:pt x="1046305" y="0"/>
                </a:cubicBezTo>
                <a:cubicBezTo>
                  <a:pt x="1305065" y="-58723"/>
                  <a:pt x="1445993" y="8992"/>
                  <a:pt x="1595615" y="0"/>
                </a:cubicBezTo>
                <a:cubicBezTo>
                  <a:pt x="1745237" y="-8992"/>
                  <a:pt x="1904676" y="46056"/>
                  <a:pt x="2040295" y="0"/>
                </a:cubicBezTo>
                <a:cubicBezTo>
                  <a:pt x="2175914" y="-46056"/>
                  <a:pt x="2331458" y="28109"/>
                  <a:pt x="2615763" y="0"/>
                </a:cubicBezTo>
                <a:cubicBezTo>
                  <a:pt x="2646161" y="136289"/>
                  <a:pt x="2567461" y="386825"/>
                  <a:pt x="2615763" y="496115"/>
                </a:cubicBezTo>
                <a:cubicBezTo>
                  <a:pt x="2381513" y="529510"/>
                  <a:pt x="2346966" y="450669"/>
                  <a:pt x="2118768" y="496115"/>
                </a:cubicBezTo>
                <a:cubicBezTo>
                  <a:pt x="1890570" y="541561"/>
                  <a:pt x="1778521" y="495069"/>
                  <a:pt x="1621773" y="496115"/>
                </a:cubicBezTo>
                <a:cubicBezTo>
                  <a:pt x="1465026" y="497161"/>
                  <a:pt x="1293119" y="473117"/>
                  <a:pt x="1098620" y="496115"/>
                </a:cubicBezTo>
                <a:cubicBezTo>
                  <a:pt x="904121" y="519113"/>
                  <a:pt x="753169" y="460933"/>
                  <a:pt x="575468" y="496115"/>
                </a:cubicBezTo>
                <a:cubicBezTo>
                  <a:pt x="397767" y="531297"/>
                  <a:pt x="190654" y="477739"/>
                  <a:pt x="0" y="496115"/>
                </a:cubicBezTo>
                <a:cubicBezTo>
                  <a:pt x="-19372" y="325535"/>
                  <a:pt x="44018" y="127233"/>
                  <a:pt x="0" y="0"/>
                </a:cubicBezTo>
                <a:close/>
              </a:path>
              <a:path w="2615763" h="496115" stroke="0" extrusionOk="0">
                <a:moveTo>
                  <a:pt x="0" y="0"/>
                </a:moveTo>
                <a:cubicBezTo>
                  <a:pt x="192509" y="-55300"/>
                  <a:pt x="375367" y="48531"/>
                  <a:pt x="575468" y="0"/>
                </a:cubicBezTo>
                <a:cubicBezTo>
                  <a:pt x="775569" y="-48531"/>
                  <a:pt x="951054" y="21280"/>
                  <a:pt x="1072463" y="0"/>
                </a:cubicBezTo>
                <a:cubicBezTo>
                  <a:pt x="1193873" y="-21280"/>
                  <a:pt x="1359607" y="40058"/>
                  <a:pt x="1517143" y="0"/>
                </a:cubicBezTo>
                <a:cubicBezTo>
                  <a:pt x="1674679" y="-40058"/>
                  <a:pt x="1816132" y="28441"/>
                  <a:pt x="2040295" y="0"/>
                </a:cubicBezTo>
                <a:cubicBezTo>
                  <a:pt x="2264458" y="-28441"/>
                  <a:pt x="2362327" y="36605"/>
                  <a:pt x="2615763" y="0"/>
                </a:cubicBezTo>
                <a:cubicBezTo>
                  <a:pt x="2675116" y="225205"/>
                  <a:pt x="2561726" y="382042"/>
                  <a:pt x="2615763" y="496115"/>
                </a:cubicBezTo>
                <a:cubicBezTo>
                  <a:pt x="2408546" y="523838"/>
                  <a:pt x="2287895" y="474578"/>
                  <a:pt x="2092610" y="496115"/>
                </a:cubicBezTo>
                <a:cubicBezTo>
                  <a:pt x="1897325" y="517652"/>
                  <a:pt x="1744329" y="439150"/>
                  <a:pt x="1595615" y="496115"/>
                </a:cubicBezTo>
                <a:cubicBezTo>
                  <a:pt x="1446902" y="553080"/>
                  <a:pt x="1268424" y="474674"/>
                  <a:pt x="1150936" y="496115"/>
                </a:cubicBezTo>
                <a:cubicBezTo>
                  <a:pt x="1033448" y="517556"/>
                  <a:pt x="850184" y="447358"/>
                  <a:pt x="627783" y="496115"/>
                </a:cubicBezTo>
                <a:cubicBezTo>
                  <a:pt x="405382" y="544872"/>
                  <a:pt x="269300" y="461092"/>
                  <a:pt x="0" y="496115"/>
                </a:cubicBezTo>
                <a:cubicBezTo>
                  <a:pt x="-37445" y="270408"/>
                  <a:pt x="20654" y="226468"/>
                  <a:pt x="0" y="0"/>
                </a:cubicBezTo>
                <a:close/>
              </a:path>
            </a:pathLst>
          </a:custGeom>
          <a:solidFill>
            <a:srgbClr val="F339CB">
              <a:alpha val="32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FORMATIVA</a:t>
            </a:r>
          </a:p>
        </p:txBody>
      </p:sp>
      <p:grpSp>
        <p:nvGrpSpPr>
          <p:cNvPr id="16" name="Shape 98">
            <a:extLst>
              <a:ext uri="{FF2B5EF4-FFF2-40B4-BE49-F238E27FC236}">
                <a16:creationId xmlns:a16="http://schemas.microsoft.com/office/drawing/2014/main" id="{E35F9A58-E930-BEFD-1268-EBE0232DF6F7}"/>
              </a:ext>
            </a:extLst>
          </p:cNvPr>
          <p:cNvGrpSpPr/>
          <p:nvPr/>
        </p:nvGrpSpPr>
        <p:grpSpPr>
          <a:xfrm rot="12832661" flipH="1">
            <a:off x="5615752" y="1458959"/>
            <a:ext cx="1248003" cy="727042"/>
            <a:chOff x="271125" y="812725"/>
            <a:chExt cx="766525" cy="221725"/>
          </a:xfrm>
          <a:solidFill>
            <a:schemeClr val="bg1"/>
          </a:solidFill>
        </p:grpSpPr>
        <p:sp>
          <p:nvSpPr>
            <p:cNvPr id="17" name="Shape 99">
              <a:extLst>
                <a:ext uri="{FF2B5EF4-FFF2-40B4-BE49-F238E27FC236}">
                  <a16:creationId xmlns:a16="http://schemas.microsoft.com/office/drawing/2014/main" id="{1241C4E2-A3E1-A41F-4903-E5EB2D1A3C89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100">
              <a:extLst>
                <a:ext uri="{FF2B5EF4-FFF2-40B4-BE49-F238E27FC236}">
                  <a16:creationId xmlns:a16="http://schemas.microsoft.com/office/drawing/2014/main" id="{D9FC06B3-FCA6-8DD5-B64C-663D54D0DDE7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id="{2BC675BD-6C67-058A-2C1C-FD7F2D81A5DA}"/>
              </a:ext>
            </a:extLst>
          </p:cNvPr>
          <p:cNvSpPr txBox="1">
            <a:spLocks/>
          </p:cNvSpPr>
          <p:nvPr/>
        </p:nvSpPr>
        <p:spPr>
          <a:xfrm>
            <a:off x="6047986" y="2468098"/>
            <a:ext cx="2615763" cy="496115"/>
          </a:xfrm>
          <a:custGeom>
            <a:avLst/>
            <a:gdLst>
              <a:gd name="connsiteX0" fmla="*/ 0 w 2615763"/>
              <a:gd name="connsiteY0" fmla="*/ 0 h 496115"/>
              <a:gd name="connsiteX1" fmla="*/ 470837 w 2615763"/>
              <a:gd name="connsiteY1" fmla="*/ 0 h 496115"/>
              <a:gd name="connsiteX2" fmla="*/ 1046305 w 2615763"/>
              <a:gd name="connsiteY2" fmla="*/ 0 h 496115"/>
              <a:gd name="connsiteX3" fmla="*/ 1595615 w 2615763"/>
              <a:gd name="connsiteY3" fmla="*/ 0 h 496115"/>
              <a:gd name="connsiteX4" fmla="*/ 2040295 w 2615763"/>
              <a:gd name="connsiteY4" fmla="*/ 0 h 496115"/>
              <a:gd name="connsiteX5" fmla="*/ 2615763 w 2615763"/>
              <a:gd name="connsiteY5" fmla="*/ 0 h 496115"/>
              <a:gd name="connsiteX6" fmla="*/ 2615763 w 2615763"/>
              <a:gd name="connsiteY6" fmla="*/ 496115 h 496115"/>
              <a:gd name="connsiteX7" fmla="*/ 2118768 w 2615763"/>
              <a:gd name="connsiteY7" fmla="*/ 496115 h 496115"/>
              <a:gd name="connsiteX8" fmla="*/ 1621773 w 2615763"/>
              <a:gd name="connsiteY8" fmla="*/ 496115 h 496115"/>
              <a:gd name="connsiteX9" fmla="*/ 1098620 w 2615763"/>
              <a:gd name="connsiteY9" fmla="*/ 496115 h 496115"/>
              <a:gd name="connsiteX10" fmla="*/ 575468 w 2615763"/>
              <a:gd name="connsiteY10" fmla="*/ 496115 h 496115"/>
              <a:gd name="connsiteX11" fmla="*/ 0 w 2615763"/>
              <a:gd name="connsiteY11" fmla="*/ 496115 h 496115"/>
              <a:gd name="connsiteX12" fmla="*/ 0 w 2615763"/>
              <a:gd name="connsiteY12" fmla="*/ 0 h 49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5763" h="496115" fill="none" extrusionOk="0">
                <a:moveTo>
                  <a:pt x="0" y="0"/>
                </a:moveTo>
                <a:cubicBezTo>
                  <a:pt x="137831" y="-40269"/>
                  <a:pt x="330582" y="2432"/>
                  <a:pt x="470837" y="0"/>
                </a:cubicBezTo>
                <a:cubicBezTo>
                  <a:pt x="611092" y="-2432"/>
                  <a:pt x="787545" y="58723"/>
                  <a:pt x="1046305" y="0"/>
                </a:cubicBezTo>
                <a:cubicBezTo>
                  <a:pt x="1305065" y="-58723"/>
                  <a:pt x="1445993" y="8992"/>
                  <a:pt x="1595615" y="0"/>
                </a:cubicBezTo>
                <a:cubicBezTo>
                  <a:pt x="1745237" y="-8992"/>
                  <a:pt x="1904676" y="46056"/>
                  <a:pt x="2040295" y="0"/>
                </a:cubicBezTo>
                <a:cubicBezTo>
                  <a:pt x="2175914" y="-46056"/>
                  <a:pt x="2331458" y="28109"/>
                  <a:pt x="2615763" y="0"/>
                </a:cubicBezTo>
                <a:cubicBezTo>
                  <a:pt x="2646161" y="136289"/>
                  <a:pt x="2567461" y="386825"/>
                  <a:pt x="2615763" y="496115"/>
                </a:cubicBezTo>
                <a:cubicBezTo>
                  <a:pt x="2381513" y="529510"/>
                  <a:pt x="2346966" y="450669"/>
                  <a:pt x="2118768" y="496115"/>
                </a:cubicBezTo>
                <a:cubicBezTo>
                  <a:pt x="1890570" y="541561"/>
                  <a:pt x="1778521" y="495069"/>
                  <a:pt x="1621773" y="496115"/>
                </a:cubicBezTo>
                <a:cubicBezTo>
                  <a:pt x="1465026" y="497161"/>
                  <a:pt x="1293119" y="473117"/>
                  <a:pt x="1098620" y="496115"/>
                </a:cubicBezTo>
                <a:cubicBezTo>
                  <a:pt x="904121" y="519113"/>
                  <a:pt x="753169" y="460933"/>
                  <a:pt x="575468" y="496115"/>
                </a:cubicBezTo>
                <a:cubicBezTo>
                  <a:pt x="397767" y="531297"/>
                  <a:pt x="190654" y="477739"/>
                  <a:pt x="0" y="496115"/>
                </a:cubicBezTo>
                <a:cubicBezTo>
                  <a:pt x="-19372" y="325535"/>
                  <a:pt x="44018" y="127233"/>
                  <a:pt x="0" y="0"/>
                </a:cubicBezTo>
                <a:close/>
              </a:path>
              <a:path w="2615763" h="496115" stroke="0" extrusionOk="0">
                <a:moveTo>
                  <a:pt x="0" y="0"/>
                </a:moveTo>
                <a:cubicBezTo>
                  <a:pt x="192509" y="-55300"/>
                  <a:pt x="375367" y="48531"/>
                  <a:pt x="575468" y="0"/>
                </a:cubicBezTo>
                <a:cubicBezTo>
                  <a:pt x="775569" y="-48531"/>
                  <a:pt x="951054" y="21280"/>
                  <a:pt x="1072463" y="0"/>
                </a:cubicBezTo>
                <a:cubicBezTo>
                  <a:pt x="1193873" y="-21280"/>
                  <a:pt x="1359607" y="40058"/>
                  <a:pt x="1517143" y="0"/>
                </a:cubicBezTo>
                <a:cubicBezTo>
                  <a:pt x="1674679" y="-40058"/>
                  <a:pt x="1816132" y="28441"/>
                  <a:pt x="2040295" y="0"/>
                </a:cubicBezTo>
                <a:cubicBezTo>
                  <a:pt x="2264458" y="-28441"/>
                  <a:pt x="2362327" y="36605"/>
                  <a:pt x="2615763" y="0"/>
                </a:cubicBezTo>
                <a:cubicBezTo>
                  <a:pt x="2675116" y="225205"/>
                  <a:pt x="2561726" y="382042"/>
                  <a:pt x="2615763" y="496115"/>
                </a:cubicBezTo>
                <a:cubicBezTo>
                  <a:pt x="2408546" y="523838"/>
                  <a:pt x="2287895" y="474578"/>
                  <a:pt x="2092610" y="496115"/>
                </a:cubicBezTo>
                <a:cubicBezTo>
                  <a:pt x="1897325" y="517652"/>
                  <a:pt x="1744329" y="439150"/>
                  <a:pt x="1595615" y="496115"/>
                </a:cubicBezTo>
                <a:cubicBezTo>
                  <a:pt x="1446902" y="553080"/>
                  <a:pt x="1268424" y="474674"/>
                  <a:pt x="1150936" y="496115"/>
                </a:cubicBezTo>
                <a:cubicBezTo>
                  <a:pt x="1033448" y="517556"/>
                  <a:pt x="850184" y="447358"/>
                  <a:pt x="627783" y="496115"/>
                </a:cubicBezTo>
                <a:cubicBezTo>
                  <a:pt x="405382" y="544872"/>
                  <a:pt x="269300" y="461092"/>
                  <a:pt x="0" y="496115"/>
                </a:cubicBezTo>
                <a:cubicBezTo>
                  <a:pt x="-37445" y="270408"/>
                  <a:pt x="20654" y="226468"/>
                  <a:pt x="0" y="0"/>
                </a:cubicBezTo>
                <a:close/>
              </a:path>
            </a:pathLst>
          </a:custGeom>
          <a:solidFill>
            <a:srgbClr val="FFC000">
              <a:alpha val="32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SOMATIVA</a:t>
            </a:r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0E542E12-4CFF-8CDF-E4D9-57853E03DFE8}"/>
              </a:ext>
            </a:extLst>
          </p:cNvPr>
          <p:cNvSpPr txBox="1">
            <a:spLocks/>
          </p:cNvSpPr>
          <p:nvPr/>
        </p:nvSpPr>
        <p:spPr>
          <a:xfrm>
            <a:off x="219628" y="2733896"/>
            <a:ext cx="2282360" cy="2851808"/>
          </a:xfrm>
          <a:custGeom>
            <a:avLst/>
            <a:gdLst>
              <a:gd name="connsiteX0" fmla="*/ 0 w 2282360"/>
              <a:gd name="connsiteY0" fmla="*/ 0 h 2851808"/>
              <a:gd name="connsiteX1" fmla="*/ 570590 w 2282360"/>
              <a:gd name="connsiteY1" fmla="*/ 0 h 2851808"/>
              <a:gd name="connsiteX2" fmla="*/ 1095533 w 2282360"/>
              <a:gd name="connsiteY2" fmla="*/ 0 h 2851808"/>
              <a:gd name="connsiteX3" fmla="*/ 1711770 w 2282360"/>
              <a:gd name="connsiteY3" fmla="*/ 0 h 2851808"/>
              <a:gd name="connsiteX4" fmla="*/ 2282360 w 2282360"/>
              <a:gd name="connsiteY4" fmla="*/ 0 h 2851808"/>
              <a:gd name="connsiteX5" fmla="*/ 2282360 w 2282360"/>
              <a:gd name="connsiteY5" fmla="*/ 598880 h 2851808"/>
              <a:gd name="connsiteX6" fmla="*/ 2282360 w 2282360"/>
              <a:gd name="connsiteY6" fmla="*/ 1197759 h 2851808"/>
              <a:gd name="connsiteX7" fmla="*/ 2282360 w 2282360"/>
              <a:gd name="connsiteY7" fmla="*/ 1825157 h 2851808"/>
              <a:gd name="connsiteX8" fmla="*/ 2282360 w 2282360"/>
              <a:gd name="connsiteY8" fmla="*/ 2309964 h 2851808"/>
              <a:gd name="connsiteX9" fmla="*/ 2282360 w 2282360"/>
              <a:gd name="connsiteY9" fmla="*/ 2851808 h 2851808"/>
              <a:gd name="connsiteX10" fmla="*/ 1780241 w 2282360"/>
              <a:gd name="connsiteY10" fmla="*/ 2851808 h 2851808"/>
              <a:gd name="connsiteX11" fmla="*/ 1232474 w 2282360"/>
              <a:gd name="connsiteY11" fmla="*/ 2851808 h 2851808"/>
              <a:gd name="connsiteX12" fmla="*/ 639061 w 2282360"/>
              <a:gd name="connsiteY12" fmla="*/ 2851808 h 2851808"/>
              <a:gd name="connsiteX13" fmla="*/ 0 w 2282360"/>
              <a:gd name="connsiteY13" fmla="*/ 2851808 h 2851808"/>
              <a:gd name="connsiteX14" fmla="*/ 0 w 2282360"/>
              <a:gd name="connsiteY14" fmla="*/ 2338483 h 2851808"/>
              <a:gd name="connsiteX15" fmla="*/ 0 w 2282360"/>
              <a:gd name="connsiteY15" fmla="*/ 1711085 h 2851808"/>
              <a:gd name="connsiteX16" fmla="*/ 0 w 2282360"/>
              <a:gd name="connsiteY16" fmla="*/ 1112205 h 2851808"/>
              <a:gd name="connsiteX17" fmla="*/ 0 w 2282360"/>
              <a:gd name="connsiteY17" fmla="*/ 598880 h 2851808"/>
              <a:gd name="connsiteX18" fmla="*/ 0 w 2282360"/>
              <a:gd name="connsiteY18" fmla="*/ 0 h 285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82360" h="2851808" fill="none" extrusionOk="0">
                <a:moveTo>
                  <a:pt x="0" y="0"/>
                </a:moveTo>
                <a:cubicBezTo>
                  <a:pt x="171590" y="-39349"/>
                  <a:pt x="433931" y="15963"/>
                  <a:pt x="570590" y="0"/>
                </a:cubicBezTo>
                <a:cubicBezTo>
                  <a:pt x="707249" y="-15963"/>
                  <a:pt x="892225" y="170"/>
                  <a:pt x="1095533" y="0"/>
                </a:cubicBezTo>
                <a:cubicBezTo>
                  <a:pt x="1298841" y="-170"/>
                  <a:pt x="1574236" y="10404"/>
                  <a:pt x="1711770" y="0"/>
                </a:cubicBezTo>
                <a:cubicBezTo>
                  <a:pt x="1849304" y="-10404"/>
                  <a:pt x="2091934" y="12499"/>
                  <a:pt x="2282360" y="0"/>
                </a:cubicBezTo>
                <a:cubicBezTo>
                  <a:pt x="2327749" y="175520"/>
                  <a:pt x="2243316" y="444281"/>
                  <a:pt x="2282360" y="598880"/>
                </a:cubicBezTo>
                <a:cubicBezTo>
                  <a:pt x="2321404" y="753479"/>
                  <a:pt x="2233218" y="965953"/>
                  <a:pt x="2282360" y="1197759"/>
                </a:cubicBezTo>
                <a:cubicBezTo>
                  <a:pt x="2331502" y="1429565"/>
                  <a:pt x="2221426" y="1624144"/>
                  <a:pt x="2282360" y="1825157"/>
                </a:cubicBezTo>
                <a:cubicBezTo>
                  <a:pt x="2343294" y="2026170"/>
                  <a:pt x="2224880" y="2179166"/>
                  <a:pt x="2282360" y="2309964"/>
                </a:cubicBezTo>
                <a:cubicBezTo>
                  <a:pt x="2339840" y="2440762"/>
                  <a:pt x="2251352" y="2634871"/>
                  <a:pt x="2282360" y="2851808"/>
                </a:cubicBezTo>
                <a:cubicBezTo>
                  <a:pt x="2129106" y="2903951"/>
                  <a:pt x="1957109" y="2807562"/>
                  <a:pt x="1780241" y="2851808"/>
                </a:cubicBezTo>
                <a:cubicBezTo>
                  <a:pt x="1603373" y="2896054"/>
                  <a:pt x="1405294" y="2839410"/>
                  <a:pt x="1232474" y="2851808"/>
                </a:cubicBezTo>
                <a:cubicBezTo>
                  <a:pt x="1059654" y="2864206"/>
                  <a:pt x="869197" y="2811361"/>
                  <a:pt x="639061" y="2851808"/>
                </a:cubicBezTo>
                <a:cubicBezTo>
                  <a:pt x="408925" y="2892255"/>
                  <a:pt x="303700" y="2778984"/>
                  <a:pt x="0" y="2851808"/>
                </a:cubicBezTo>
                <a:cubicBezTo>
                  <a:pt x="-23507" y="2707815"/>
                  <a:pt x="55909" y="2478510"/>
                  <a:pt x="0" y="2338483"/>
                </a:cubicBezTo>
                <a:cubicBezTo>
                  <a:pt x="-55909" y="2198457"/>
                  <a:pt x="55774" y="1870962"/>
                  <a:pt x="0" y="1711085"/>
                </a:cubicBezTo>
                <a:cubicBezTo>
                  <a:pt x="-55774" y="1551208"/>
                  <a:pt x="35308" y="1305764"/>
                  <a:pt x="0" y="1112205"/>
                </a:cubicBezTo>
                <a:cubicBezTo>
                  <a:pt x="-35308" y="918646"/>
                  <a:pt x="12256" y="805502"/>
                  <a:pt x="0" y="598880"/>
                </a:cubicBezTo>
                <a:cubicBezTo>
                  <a:pt x="-12256" y="392258"/>
                  <a:pt x="29624" y="269997"/>
                  <a:pt x="0" y="0"/>
                </a:cubicBezTo>
                <a:close/>
              </a:path>
              <a:path w="2282360" h="2851808" stroke="0" extrusionOk="0">
                <a:moveTo>
                  <a:pt x="0" y="0"/>
                </a:moveTo>
                <a:cubicBezTo>
                  <a:pt x="269973" y="-67981"/>
                  <a:pt x="469240" y="7439"/>
                  <a:pt x="616237" y="0"/>
                </a:cubicBezTo>
                <a:cubicBezTo>
                  <a:pt x="763234" y="-7439"/>
                  <a:pt x="971336" y="52877"/>
                  <a:pt x="1164004" y="0"/>
                </a:cubicBezTo>
                <a:cubicBezTo>
                  <a:pt x="1356672" y="-52877"/>
                  <a:pt x="1426635" y="51064"/>
                  <a:pt x="1666123" y="0"/>
                </a:cubicBezTo>
                <a:cubicBezTo>
                  <a:pt x="1905611" y="-51064"/>
                  <a:pt x="1998880" y="53599"/>
                  <a:pt x="2282360" y="0"/>
                </a:cubicBezTo>
                <a:cubicBezTo>
                  <a:pt x="2345381" y="195002"/>
                  <a:pt x="2240787" y="443606"/>
                  <a:pt x="2282360" y="570362"/>
                </a:cubicBezTo>
                <a:cubicBezTo>
                  <a:pt x="2323933" y="697118"/>
                  <a:pt x="2227525" y="980014"/>
                  <a:pt x="2282360" y="1112205"/>
                </a:cubicBezTo>
                <a:cubicBezTo>
                  <a:pt x="2337195" y="1244396"/>
                  <a:pt x="2279445" y="1510718"/>
                  <a:pt x="2282360" y="1682567"/>
                </a:cubicBezTo>
                <a:cubicBezTo>
                  <a:pt x="2285275" y="1854416"/>
                  <a:pt x="2224436" y="2047916"/>
                  <a:pt x="2282360" y="2252928"/>
                </a:cubicBezTo>
                <a:cubicBezTo>
                  <a:pt x="2340284" y="2457940"/>
                  <a:pt x="2228766" y="2640524"/>
                  <a:pt x="2282360" y="2851808"/>
                </a:cubicBezTo>
                <a:cubicBezTo>
                  <a:pt x="2007289" y="2859822"/>
                  <a:pt x="1909750" y="2802666"/>
                  <a:pt x="1711770" y="2851808"/>
                </a:cubicBezTo>
                <a:cubicBezTo>
                  <a:pt x="1513790" y="2900950"/>
                  <a:pt x="1240053" y="2841417"/>
                  <a:pt x="1118356" y="2851808"/>
                </a:cubicBezTo>
                <a:cubicBezTo>
                  <a:pt x="996659" y="2862199"/>
                  <a:pt x="641030" y="2789045"/>
                  <a:pt x="502119" y="2851808"/>
                </a:cubicBezTo>
                <a:cubicBezTo>
                  <a:pt x="363208" y="2914571"/>
                  <a:pt x="162703" y="2825889"/>
                  <a:pt x="0" y="2851808"/>
                </a:cubicBezTo>
                <a:cubicBezTo>
                  <a:pt x="-47219" y="2651260"/>
                  <a:pt x="58632" y="2423950"/>
                  <a:pt x="0" y="2309964"/>
                </a:cubicBezTo>
                <a:cubicBezTo>
                  <a:pt x="-58632" y="2195978"/>
                  <a:pt x="52624" y="1861249"/>
                  <a:pt x="0" y="1711085"/>
                </a:cubicBezTo>
                <a:cubicBezTo>
                  <a:pt x="-52624" y="1560921"/>
                  <a:pt x="44750" y="1347884"/>
                  <a:pt x="0" y="1140723"/>
                </a:cubicBezTo>
                <a:cubicBezTo>
                  <a:pt x="-44750" y="933562"/>
                  <a:pt x="66614" y="681953"/>
                  <a:pt x="0" y="541844"/>
                </a:cubicBezTo>
                <a:cubicBezTo>
                  <a:pt x="-66614" y="401735"/>
                  <a:pt x="36903" y="128253"/>
                  <a:pt x="0" y="0"/>
                </a:cubicBezTo>
                <a:close/>
              </a:path>
            </a:pathLst>
          </a:custGeom>
          <a:solidFill>
            <a:srgbClr val="0070C0">
              <a:alpha val="32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Início do ano/unidade de ensino;</a:t>
            </a:r>
          </a:p>
          <a:p>
            <a:pPr>
              <a:lnSpc>
                <a:spcPct val="100000"/>
              </a:lnSpc>
            </a:pPr>
            <a:r>
              <a:rPr lang="pt-BR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Verifica pré-requisitos;</a:t>
            </a:r>
          </a:p>
          <a:p>
            <a:pPr>
              <a:lnSpc>
                <a:spcPct val="100000"/>
              </a:lnSpc>
            </a:pPr>
            <a:r>
              <a:rPr lang="pt-BR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Condiciona o planejamento.</a:t>
            </a:r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D5085594-189A-3887-1DB3-0526EC7155BD}"/>
              </a:ext>
            </a:extLst>
          </p:cNvPr>
          <p:cNvSpPr txBox="1">
            <a:spLocks/>
          </p:cNvSpPr>
          <p:nvPr/>
        </p:nvSpPr>
        <p:spPr>
          <a:xfrm>
            <a:off x="2958848" y="3429000"/>
            <a:ext cx="2615762" cy="2851808"/>
          </a:xfrm>
          <a:custGeom>
            <a:avLst/>
            <a:gdLst>
              <a:gd name="connsiteX0" fmla="*/ 0 w 2615762"/>
              <a:gd name="connsiteY0" fmla="*/ 0 h 2851808"/>
              <a:gd name="connsiteX1" fmla="*/ 523152 w 2615762"/>
              <a:gd name="connsiteY1" fmla="*/ 0 h 2851808"/>
              <a:gd name="connsiteX2" fmla="*/ 1046305 w 2615762"/>
              <a:gd name="connsiteY2" fmla="*/ 0 h 2851808"/>
              <a:gd name="connsiteX3" fmla="*/ 1595615 w 2615762"/>
              <a:gd name="connsiteY3" fmla="*/ 0 h 2851808"/>
              <a:gd name="connsiteX4" fmla="*/ 2144925 w 2615762"/>
              <a:gd name="connsiteY4" fmla="*/ 0 h 2851808"/>
              <a:gd name="connsiteX5" fmla="*/ 2615762 w 2615762"/>
              <a:gd name="connsiteY5" fmla="*/ 0 h 2851808"/>
              <a:gd name="connsiteX6" fmla="*/ 2615762 w 2615762"/>
              <a:gd name="connsiteY6" fmla="*/ 598880 h 2851808"/>
              <a:gd name="connsiteX7" fmla="*/ 2615762 w 2615762"/>
              <a:gd name="connsiteY7" fmla="*/ 1083687 h 2851808"/>
              <a:gd name="connsiteX8" fmla="*/ 2615762 w 2615762"/>
              <a:gd name="connsiteY8" fmla="*/ 1568494 h 2851808"/>
              <a:gd name="connsiteX9" fmla="*/ 2615762 w 2615762"/>
              <a:gd name="connsiteY9" fmla="*/ 2081820 h 2851808"/>
              <a:gd name="connsiteX10" fmla="*/ 2615762 w 2615762"/>
              <a:gd name="connsiteY10" fmla="*/ 2851808 h 2851808"/>
              <a:gd name="connsiteX11" fmla="*/ 2118767 w 2615762"/>
              <a:gd name="connsiteY11" fmla="*/ 2851808 h 2851808"/>
              <a:gd name="connsiteX12" fmla="*/ 1647930 w 2615762"/>
              <a:gd name="connsiteY12" fmla="*/ 2851808 h 2851808"/>
              <a:gd name="connsiteX13" fmla="*/ 1072462 w 2615762"/>
              <a:gd name="connsiteY13" fmla="*/ 2851808 h 2851808"/>
              <a:gd name="connsiteX14" fmla="*/ 575468 w 2615762"/>
              <a:gd name="connsiteY14" fmla="*/ 2851808 h 2851808"/>
              <a:gd name="connsiteX15" fmla="*/ 0 w 2615762"/>
              <a:gd name="connsiteY15" fmla="*/ 2851808 h 2851808"/>
              <a:gd name="connsiteX16" fmla="*/ 0 w 2615762"/>
              <a:gd name="connsiteY16" fmla="*/ 2309964 h 2851808"/>
              <a:gd name="connsiteX17" fmla="*/ 0 w 2615762"/>
              <a:gd name="connsiteY17" fmla="*/ 1768121 h 2851808"/>
              <a:gd name="connsiteX18" fmla="*/ 0 w 2615762"/>
              <a:gd name="connsiteY18" fmla="*/ 1197759 h 2851808"/>
              <a:gd name="connsiteX19" fmla="*/ 0 w 2615762"/>
              <a:gd name="connsiteY19" fmla="*/ 598880 h 2851808"/>
              <a:gd name="connsiteX20" fmla="*/ 0 w 2615762"/>
              <a:gd name="connsiteY20" fmla="*/ 0 h 285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15762" h="2851808" fill="none" extrusionOk="0">
                <a:moveTo>
                  <a:pt x="0" y="0"/>
                </a:moveTo>
                <a:cubicBezTo>
                  <a:pt x="260410" y="-28863"/>
                  <a:pt x="330197" y="17166"/>
                  <a:pt x="523152" y="0"/>
                </a:cubicBezTo>
                <a:cubicBezTo>
                  <a:pt x="716107" y="-17166"/>
                  <a:pt x="807491" y="47863"/>
                  <a:pt x="1046305" y="0"/>
                </a:cubicBezTo>
                <a:cubicBezTo>
                  <a:pt x="1285119" y="-47863"/>
                  <a:pt x="1323741" y="3803"/>
                  <a:pt x="1595615" y="0"/>
                </a:cubicBezTo>
                <a:cubicBezTo>
                  <a:pt x="1867489" y="-3803"/>
                  <a:pt x="1877030" y="20895"/>
                  <a:pt x="2144925" y="0"/>
                </a:cubicBezTo>
                <a:cubicBezTo>
                  <a:pt x="2412820" y="-20895"/>
                  <a:pt x="2405373" y="42183"/>
                  <a:pt x="2615762" y="0"/>
                </a:cubicBezTo>
                <a:cubicBezTo>
                  <a:pt x="2617004" y="235515"/>
                  <a:pt x="2577233" y="359765"/>
                  <a:pt x="2615762" y="598880"/>
                </a:cubicBezTo>
                <a:cubicBezTo>
                  <a:pt x="2654291" y="837995"/>
                  <a:pt x="2561169" y="982969"/>
                  <a:pt x="2615762" y="1083687"/>
                </a:cubicBezTo>
                <a:cubicBezTo>
                  <a:pt x="2670355" y="1184405"/>
                  <a:pt x="2605135" y="1361083"/>
                  <a:pt x="2615762" y="1568494"/>
                </a:cubicBezTo>
                <a:cubicBezTo>
                  <a:pt x="2626389" y="1775905"/>
                  <a:pt x="2566060" y="1931109"/>
                  <a:pt x="2615762" y="2081820"/>
                </a:cubicBezTo>
                <a:cubicBezTo>
                  <a:pt x="2665464" y="2232531"/>
                  <a:pt x="2581705" y="2483433"/>
                  <a:pt x="2615762" y="2851808"/>
                </a:cubicBezTo>
                <a:cubicBezTo>
                  <a:pt x="2441989" y="2852812"/>
                  <a:pt x="2230457" y="2796807"/>
                  <a:pt x="2118767" y="2851808"/>
                </a:cubicBezTo>
                <a:cubicBezTo>
                  <a:pt x="2007078" y="2906809"/>
                  <a:pt x="1745728" y="2819142"/>
                  <a:pt x="1647930" y="2851808"/>
                </a:cubicBezTo>
                <a:cubicBezTo>
                  <a:pt x="1550132" y="2884474"/>
                  <a:pt x="1299810" y="2805130"/>
                  <a:pt x="1072462" y="2851808"/>
                </a:cubicBezTo>
                <a:cubicBezTo>
                  <a:pt x="845114" y="2898486"/>
                  <a:pt x="803097" y="2812618"/>
                  <a:pt x="575468" y="2851808"/>
                </a:cubicBezTo>
                <a:cubicBezTo>
                  <a:pt x="347839" y="2890998"/>
                  <a:pt x="285821" y="2799733"/>
                  <a:pt x="0" y="2851808"/>
                </a:cubicBezTo>
                <a:cubicBezTo>
                  <a:pt x="-35069" y="2699970"/>
                  <a:pt x="43195" y="2553661"/>
                  <a:pt x="0" y="2309964"/>
                </a:cubicBezTo>
                <a:cubicBezTo>
                  <a:pt x="-43195" y="2066267"/>
                  <a:pt x="3342" y="1986175"/>
                  <a:pt x="0" y="1768121"/>
                </a:cubicBezTo>
                <a:cubicBezTo>
                  <a:pt x="-3342" y="1550067"/>
                  <a:pt x="41648" y="1382798"/>
                  <a:pt x="0" y="1197759"/>
                </a:cubicBezTo>
                <a:cubicBezTo>
                  <a:pt x="-41648" y="1012720"/>
                  <a:pt x="60389" y="787253"/>
                  <a:pt x="0" y="598880"/>
                </a:cubicBezTo>
                <a:cubicBezTo>
                  <a:pt x="-60389" y="410507"/>
                  <a:pt x="64481" y="160398"/>
                  <a:pt x="0" y="0"/>
                </a:cubicBezTo>
                <a:close/>
              </a:path>
              <a:path w="2615762" h="2851808" stroke="0" extrusionOk="0">
                <a:moveTo>
                  <a:pt x="0" y="0"/>
                </a:moveTo>
                <a:cubicBezTo>
                  <a:pt x="192509" y="-55300"/>
                  <a:pt x="375367" y="48531"/>
                  <a:pt x="575468" y="0"/>
                </a:cubicBezTo>
                <a:cubicBezTo>
                  <a:pt x="775569" y="-48531"/>
                  <a:pt x="956909" y="29552"/>
                  <a:pt x="1072462" y="0"/>
                </a:cubicBezTo>
                <a:cubicBezTo>
                  <a:pt x="1188015" y="-29552"/>
                  <a:pt x="1359606" y="40058"/>
                  <a:pt x="1517142" y="0"/>
                </a:cubicBezTo>
                <a:cubicBezTo>
                  <a:pt x="1674678" y="-40058"/>
                  <a:pt x="1816131" y="28441"/>
                  <a:pt x="2040294" y="0"/>
                </a:cubicBezTo>
                <a:cubicBezTo>
                  <a:pt x="2264457" y="-28441"/>
                  <a:pt x="2362326" y="36605"/>
                  <a:pt x="2615762" y="0"/>
                </a:cubicBezTo>
                <a:cubicBezTo>
                  <a:pt x="2638766" y="233417"/>
                  <a:pt x="2562696" y="404260"/>
                  <a:pt x="2615762" y="541844"/>
                </a:cubicBezTo>
                <a:cubicBezTo>
                  <a:pt x="2668828" y="679428"/>
                  <a:pt x="2612841" y="943236"/>
                  <a:pt x="2615762" y="1112205"/>
                </a:cubicBezTo>
                <a:cubicBezTo>
                  <a:pt x="2618683" y="1281174"/>
                  <a:pt x="2564123" y="1475714"/>
                  <a:pt x="2615762" y="1682567"/>
                </a:cubicBezTo>
                <a:cubicBezTo>
                  <a:pt x="2667401" y="1889420"/>
                  <a:pt x="2582214" y="1936023"/>
                  <a:pt x="2615762" y="2167374"/>
                </a:cubicBezTo>
                <a:cubicBezTo>
                  <a:pt x="2649310" y="2398725"/>
                  <a:pt x="2603805" y="2667392"/>
                  <a:pt x="2615762" y="2851808"/>
                </a:cubicBezTo>
                <a:cubicBezTo>
                  <a:pt x="2412897" y="2877266"/>
                  <a:pt x="2289887" y="2796807"/>
                  <a:pt x="2144925" y="2851808"/>
                </a:cubicBezTo>
                <a:cubicBezTo>
                  <a:pt x="1999963" y="2906809"/>
                  <a:pt x="1821328" y="2816391"/>
                  <a:pt x="1569457" y="2851808"/>
                </a:cubicBezTo>
                <a:cubicBezTo>
                  <a:pt x="1317586" y="2887225"/>
                  <a:pt x="1257682" y="2807795"/>
                  <a:pt x="1020147" y="2851808"/>
                </a:cubicBezTo>
                <a:cubicBezTo>
                  <a:pt x="782612" y="2895821"/>
                  <a:pt x="653024" y="2806470"/>
                  <a:pt x="523152" y="2851808"/>
                </a:cubicBezTo>
                <a:cubicBezTo>
                  <a:pt x="393281" y="2897146"/>
                  <a:pt x="153204" y="2804254"/>
                  <a:pt x="0" y="2851808"/>
                </a:cubicBezTo>
                <a:cubicBezTo>
                  <a:pt x="-27748" y="2615084"/>
                  <a:pt x="7195" y="2590467"/>
                  <a:pt x="0" y="2367001"/>
                </a:cubicBezTo>
                <a:cubicBezTo>
                  <a:pt x="-7195" y="2143535"/>
                  <a:pt x="64665" y="1911143"/>
                  <a:pt x="0" y="1768121"/>
                </a:cubicBezTo>
                <a:cubicBezTo>
                  <a:pt x="-64665" y="1625099"/>
                  <a:pt x="50596" y="1418947"/>
                  <a:pt x="0" y="1254796"/>
                </a:cubicBezTo>
                <a:cubicBezTo>
                  <a:pt x="-50596" y="1090645"/>
                  <a:pt x="9754" y="864592"/>
                  <a:pt x="0" y="684434"/>
                </a:cubicBezTo>
                <a:cubicBezTo>
                  <a:pt x="-9754" y="504276"/>
                  <a:pt x="15272" y="278057"/>
                  <a:pt x="0" y="0"/>
                </a:cubicBezTo>
                <a:close/>
              </a:path>
            </a:pathLst>
          </a:custGeom>
          <a:solidFill>
            <a:srgbClr val="A70985">
              <a:alpha val="32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Diversos momentos;</a:t>
            </a:r>
          </a:p>
          <a:p>
            <a:pPr>
              <a:lnSpc>
                <a:spcPct val="100000"/>
              </a:lnSpc>
            </a:pPr>
            <a:r>
              <a:rPr lang="pt-BR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Verifica progresso;</a:t>
            </a:r>
          </a:p>
          <a:p>
            <a:pPr>
              <a:lnSpc>
                <a:spcPct val="100000"/>
              </a:lnSpc>
            </a:pPr>
            <a:r>
              <a:rPr lang="pt-BR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(RE)Condiciona o planejamento.</a:t>
            </a:r>
          </a:p>
        </p:txBody>
      </p:sp>
      <p:sp>
        <p:nvSpPr>
          <p:cNvPr id="22" name="Espaço Reservado para Conteúdo 2">
            <a:extLst>
              <a:ext uri="{FF2B5EF4-FFF2-40B4-BE49-F238E27FC236}">
                <a16:creationId xmlns:a16="http://schemas.microsoft.com/office/drawing/2014/main" id="{FD54CE10-329C-6973-D780-C3AE74EEE1AB}"/>
              </a:ext>
            </a:extLst>
          </p:cNvPr>
          <p:cNvSpPr txBox="1">
            <a:spLocks/>
          </p:cNvSpPr>
          <p:nvPr/>
        </p:nvSpPr>
        <p:spPr>
          <a:xfrm>
            <a:off x="6047987" y="3078337"/>
            <a:ext cx="2615762" cy="2073859"/>
          </a:xfrm>
          <a:custGeom>
            <a:avLst/>
            <a:gdLst>
              <a:gd name="connsiteX0" fmla="*/ 0 w 2615762"/>
              <a:gd name="connsiteY0" fmla="*/ 0 h 2073859"/>
              <a:gd name="connsiteX1" fmla="*/ 470837 w 2615762"/>
              <a:gd name="connsiteY1" fmla="*/ 0 h 2073859"/>
              <a:gd name="connsiteX2" fmla="*/ 915517 w 2615762"/>
              <a:gd name="connsiteY2" fmla="*/ 0 h 2073859"/>
              <a:gd name="connsiteX3" fmla="*/ 1386354 w 2615762"/>
              <a:gd name="connsiteY3" fmla="*/ 0 h 2073859"/>
              <a:gd name="connsiteX4" fmla="*/ 1961822 w 2615762"/>
              <a:gd name="connsiteY4" fmla="*/ 0 h 2073859"/>
              <a:gd name="connsiteX5" fmla="*/ 2615762 w 2615762"/>
              <a:gd name="connsiteY5" fmla="*/ 0 h 2073859"/>
              <a:gd name="connsiteX6" fmla="*/ 2615762 w 2615762"/>
              <a:gd name="connsiteY6" fmla="*/ 539203 h 2073859"/>
              <a:gd name="connsiteX7" fmla="*/ 2615762 w 2615762"/>
              <a:gd name="connsiteY7" fmla="*/ 1078407 h 2073859"/>
              <a:gd name="connsiteX8" fmla="*/ 2615762 w 2615762"/>
              <a:gd name="connsiteY8" fmla="*/ 2073859 h 2073859"/>
              <a:gd name="connsiteX9" fmla="*/ 2171082 w 2615762"/>
              <a:gd name="connsiteY9" fmla="*/ 2073859 h 2073859"/>
              <a:gd name="connsiteX10" fmla="*/ 1595615 w 2615762"/>
              <a:gd name="connsiteY10" fmla="*/ 2073859 h 2073859"/>
              <a:gd name="connsiteX11" fmla="*/ 1124778 w 2615762"/>
              <a:gd name="connsiteY11" fmla="*/ 2073859 h 2073859"/>
              <a:gd name="connsiteX12" fmla="*/ 627783 w 2615762"/>
              <a:gd name="connsiteY12" fmla="*/ 2073859 h 2073859"/>
              <a:gd name="connsiteX13" fmla="*/ 0 w 2615762"/>
              <a:gd name="connsiteY13" fmla="*/ 2073859 h 2073859"/>
              <a:gd name="connsiteX14" fmla="*/ 0 w 2615762"/>
              <a:gd name="connsiteY14" fmla="*/ 1513917 h 2073859"/>
              <a:gd name="connsiteX15" fmla="*/ 0 w 2615762"/>
              <a:gd name="connsiteY15" fmla="*/ 1036930 h 2073859"/>
              <a:gd name="connsiteX16" fmla="*/ 0 w 2615762"/>
              <a:gd name="connsiteY16" fmla="*/ 476988 h 2073859"/>
              <a:gd name="connsiteX17" fmla="*/ 0 w 2615762"/>
              <a:gd name="connsiteY17" fmla="*/ 0 h 207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15762" h="2073859" fill="none" extrusionOk="0">
                <a:moveTo>
                  <a:pt x="0" y="0"/>
                </a:moveTo>
                <a:cubicBezTo>
                  <a:pt x="120287" y="-17767"/>
                  <a:pt x="331023" y="20141"/>
                  <a:pt x="470837" y="0"/>
                </a:cubicBezTo>
                <a:cubicBezTo>
                  <a:pt x="610651" y="-20141"/>
                  <a:pt x="824860" y="23445"/>
                  <a:pt x="915517" y="0"/>
                </a:cubicBezTo>
                <a:cubicBezTo>
                  <a:pt x="1006174" y="-23445"/>
                  <a:pt x="1239487" y="13111"/>
                  <a:pt x="1386354" y="0"/>
                </a:cubicBezTo>
                <a:cubicBezTo>
                  <a:pt x="1533221" y="-13111"/>
                  <a:pt x="1789032" y="57671"/>
                  <a:pt x="1961822" y="0"/>
                </a:cubicBezTo>
                <a:cubicBezTo>
                  <a:pt x="2134612" y="-57671"/>
                  <a:pt x="2432870" y="4432"/>
                  <a:pt x="2615762" y="0"/>
                </a:cubicBezTo>
                <a:cubicBezTo>
                  <a:pt x="2678710" y="241327"/>
                  <a:pt x="2593759" y="362553"/>
                  <a:pt x="2615762" y="539203"/>
                </a:cubicBezTo>
                <a:cubicBezTo>
                  <a:pt x="2637765" y="715853"/>
                  <a:pt x="2587971" y="932780"/>
                  <a:pt x="2615762" y="1078407"/>
                </a:cubicBezTo>
                <a:cubicBezTo>
                  <a:pt x="2643553" y="1224034"/>
                  <a:pt x="2561810" y="1833442"/>
                  <a:pt x="2615762" y="2073859"/>
                </a:cubicBezTo>
                <a:cubicBezTo>
                  <a:pt x="2394071" y="2083892"/>
                  <a:pt x="2369804" y="2061300"/>
                  <a:pt x="2171082" y="2073859"/>
                </a:cubicBezTo>
                <a:cubicBezTo>
                  <a:pt x="1972360" y="2086418"/>
                  <a:pt x="1866424" y="2005025"/>
                  <a:pt x="1595615" y="2073859"/>
                </a:cubicBezTo>
                <a:cubicBezTo>
                  <a:pt x="1324806" y="2142693"/>
                  <a:pt x="1317974" y="2035281"/>
                  <a:pt x="1124778" y="2073859"/>
                </a:cubicBezTo>
                <a:cubicBezTo>
                  <a:pt x="931582" y="2112437"/>
                  <a:pt x="800526" y="2055869"/>
                  <a:pt x="627783" y="2073859"/>
                </a:cubicBezTo>
                <a:cubicBezTo>
                  <a:pt x="455040" y="2091849"/>
                  <a:pt x="172151" y="2006824"/>
                  <a:pt x="0" y="2073859"/>
                </a:cubicBezTo>
                <a:cubicBezTo>
                  <a:pt x="-50262" y="1864045"/>
                  <a:pt x="29086" y="1667989"/>
                  <a:pt x="0" y="1513917"/>
                </a:cubicBezTo>
                <a:cubicBezTo>
                  <a:pt x="-29086" y="1359845"/>
                  <a:pt x="24469" y="1190357"/>
                  <a:pt x="0" y="1036930"/>
                </a:cubicBezTo>
                <a:cubicBezTo>
                  <a:pt x="-24469" y="883503"/>
                  <a:pt x="20767" y="640035"/>
                  <a:pt x="0" y="476988"/>
                </a:cubicBezTo>
                <a:cubicBezTo>
                  <a:pt x="-20767" y="313941"/>
                  <a:pt x="9330" y="156365"/>
                  <a:pt x="0" y="0"/>
                </a:cubicBezTo>
                <a:close/>
              </a:path>
              <a:path w="2615762" h="2073859" stroke="0" extrusionOk="0">
                <a:moveTo>
                  <a:pt x="0" y="0"/>
                </a:moveTo>
                <a:cubicBezTo>
                  <a:pt x="192509" y="-55300"/>
                  <a:pt x="375367" y="48531"/>
                  <a:pt x="575468" y="0"/>
                </a:cubicBezTo>
                <a:cubicBezTo>
                  <a:pt x="775569" y="-48531"/>
                  <a:pt x="956909" y="29552"/>
                  <a:pt x="1072462" y="0"/>
                </a:cubicBezTo>
                <a:cubicBezTo>
                  <a:pt x="1188015" y="-29552"/>
                  <a:pt x="1359606" y="40058"/>
                  <a:pt x="1517142" y="0"/>
                </a:cubicBezTo>
                <a:cubicBezTo>
                  <a:pt x="1674678" y="-40058"/>
                  <a:pt x="1816131" y="28441"/>
                  <a:pt x="2040294" y="0"/>
                </a:cubicBezTo>
                <a:cubicBezTo>
                  <a:pt x="2264457" y="-28441"/>
                  <a:pt x="2362326" y="36605"/>
                  <a:pt x="2615762" y="0"/>
                </a:cubicBezTo>
                <a:cubicBezTo>
                  <a:pt x="2664847" y="205566"/>
                  <a:pt x="2568947" y="300819"/>
                  <a:pt x="2615762" y="497726"/>
                </a:cubicBezTo>
                <a:cubicBezTo>
                  <a:pt x="2662577" y="694633"/>
                  <a:pt x="2612544" y="796954"/>
                  <a:pt x="2615762" y="1016191"/>
                </a:cubicBezTo>
                <a:cubicBezTo>
                  <a:pt x="2618980" y="1235428"/>
                  <a:pt x="2595145" y="1399451"/>
                  <a:pt x="2615762" y="1534656"/>
                </a:cubicBezTo>
                <a:cubicBezTo>
                  <a:pt x="2636379" y="1669861"/>
                  <a:pt x="2603046" y="1952896"/>
                  <a:pt x="2615762" y="2073859"/>
                </a:cubicBezTo>
                <a:cubicBezTo>
                  <a:pt x="2456397" y="2085979"/>
                  <a:pt x="2309634" y="2024132"/>
                  <a:pt x="2092610" y="2073859"/>
                </a:cubicBezTo>
                <a:cubicBezTo>
                  <a:pt x="1875586" y="2123586"/>
                  <a:pt x="1656176" y="2057179"/>
                  <a:pt x="1543300" y="2073859"/>
                </a:cubicBezTo>
                <a:cubicBezTo>
                  <a:pt x="1430424" y="2090539"/>
                  <a:pt x="1219703" y="2038442"/>
                  <a:pt x="967832" y="2073859"/>
                </a:cubicBezTo>
                <a:cubicBezTo>
                  <a:pt x="715961" y="2109276"/>
                  <a:pt x="295171" y="1989307"/>
                  <a:pt x="0" y="2073859"/>
                </a:cubicBezTo>
                <a:cubicBezTo>
                  <a:pt x="-43347" y="1963199"/>
                  <a:pt x="15323" y="1688009"/>
                  <a:pt x="0" y="1576133"/>
                </a:cubicBezTo>
                <a:cubicBezTo>
                  <a:pt x="-15323" y="1464257"/>
                  <a:pt x="37736" y="1215436"/>
                  <a:pt x="0" y="1036930"/>
                </a:cubicBezTo>
                <a:cubicBezTo>
                  <a:pt x="-37736" y="858424"/>
                  <a:pt x="6671" y="745623"/>
                  <a:pt x="0" y="518465"/>
                </a:cubicBezTo>
                <a:cubicBezTo>
                  <a:pt x="-6671" y="291307"/>
                  <a:pt x="36517" y="253453"/>
                  <a:pt x="0" y="0"/>
                </a:cubicBezTo>
                <a:close/>
              </a:path>
            </a:pathLst>
          </a:custGeom>
          <a:solidFill>
            <a:srgbClr val="FFC000">
              <a:alpha val="32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Resultados em nota;</a:t>
            </a:r>
          </a:p>
          <a:p>
            <a:pPr>
              <a:lnSpc>
                <a:spcPct val="100000"/>
              </a:lnSpc>
            </a:pPr>
            <a:r>
              <a:rPr lang="pt-BR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Verifica aprovação ou reprovação.</a:t>
            </a:r>
          </a:p>
        </p:txBody>
      </p:sp>
    </p:spTree>
    <p:extLst>
      <p:ext uri="{BB962C8B-B14F-4D97-AF65-F5344CB8AC3E}">
        <p14:creationId xmlns:p14="http://schemas.microsoft.com/office/powerpoint/2010/main" val="177519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9" grpId="0" animBg="1"/>
      <p:bldP spid="20" grpId="0" build="p" animBg="1"/>
      <p:bldP spid="21" grpId="0" build="p" animBg="1"/>
      <p:bldP spid="22" grpId="0" build="p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2923</TotalTime>
  <Words>1065</Words>
  <Application>Microsoft Office PowerPoint</Application>
  <PresentationFormat>Widescreen</PresentationFormat>
  <Paragraphs>101</Paragraphs>
  <Slides>18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Cavolini</vt:lpstr>
      <vt:lpstr>Modern Love</vt:lpstr>
      <vt:lpstr>Vrinda</vt:lpstr>
      <vt:lpstr>Wingdings</vt:lpstr>
      <vt:lpstr>Tema do Office</vt:lpstr>
      <vt:lpstr>AVALIAÇÃO</vt:lpstr>
      <vt:lpstr>Cenário 1</vt:lpstr>
      <vt:lpstr>Vamos pensar um pouco...</vt:lpstr>
      <vt:lpstr>Cenário 2</vt:lpstr>
      <vt:lpstr>Vamos pensar um pouco...</vt:lpstr>
      <vt:lpstr>Cenário 3</vt:lpstr>
      <vt:lpstr>Vamos pensar um pouco...</vt:lpstr>
      <vt:lpstr>MUITO ANTES...</vt:lpstr>
      <vt:lpstr>TIPOS DE AVALIAÇÃO</vt:lpstr>
      <vt:lpstr>EXEMPLOS DE AVALIAÇÃO</vt:lpstr>
      <vt:lpstr>EXEMPLOS DE AVALIAÇÃO</vt:lpstr>
      <vt:lpstr>EXEMPLOS DE AVALIAÇÃO</vt:lpstr>
      <vt:lpstr>EXEMPLOS DE AVALIAÇÃO</vt:lpstr>
      <vt:lpstr>EXEMPLOS DE AVALIAÇÃO</vt:lpstr>
      <vt:lpstr>EXEMPLOS DE AVALIAÇÃO</vt:lpstr>
      <vt:lpstr>FUNÇÕES DA AVALIAÇÃO?</vt:lpstr>
      <vt:lpstr>REFERÊNCIAS</vt:lpstr>
      <vt:lpstr>AVALIAÇÃO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Juliana Maria Schivani Alves</dc:creator>
  <cp:lastModifiedBy>Juliana Maria Schivani Alves</cp:lastModifiedBy>
  <cp:revision>183</cp:revision>
  <dcterms:created xsi:type="dcterms:W3CDTF">2021-05-12T15:30:04Z</dcterms:created>
  <dcterms:modified xsi:type="dcterms:W3CDTF">2022-05-23T23:12:38Z</dcterms:modified>
</cp:coreProperties>
</file>