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 id="2147483661" r:id="rId2"/>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80" r:id="rId19"/>
    <p:sldId id="272" r:id="rId20"/>
    <p:sldId id="281" r:id="rId21"/>
    <p:sldId id="273" r:id="rId22"/>
    <p:sldId id="274" r:id="rId23"/>
    <p:sldId id="275" r:id="rId24"/>
    <p:sldId id="276" r:id="rId25"/>
    <p:sldId id="277" r:id="rId26"/>
    <p:sldId id="278" r:id="rId27"/>
    <p:sldId id="279" r:id="rId28"/>
    <p:sldId id="282" r:id="rId29"/>
    <p:sldId id="283" r:id="rId30"/>
  </p:sldIdLst>
  <p:sldSz cx="12192000" cy="6858000"/>
  <p:notesSz cx="6858000" cy="9144000"/>
  <p:embeddedFontLst>
    <p:embeddedFont>
      <p:font typeface="Gill Sans" panose="020B0604020202020204" charset="0"/>
      <p:regular r:id="rId32"/>
      <p:bold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font" Target="fonts/font2.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font" Target="fonts/font1.fntdata"/><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55a54e3b5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55a54e3b5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55a54e3b5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55a54e3b5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5a54e3b5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55a54e3b5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210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071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55a54e3b5b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55a54e3b5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55a54e3b5b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55a54e3b5b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55a54e3b5b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55a54e3b5b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55a54e3b5b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55a54e3b5b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55a54e3b5b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55a54e3b5b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60673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55a54e3b5b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55a54e3b5b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8487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bg>
      <p:bgPr>
        <a:solidFill>
          <a:schemeClr val="accent2"/>
        </a:solid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14" name="Google Shape;14;p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74"/>
        <p:cNvGrpSpPr/>
        <p:nvPr/>
      </p:nvGrpSpPr>
      <p:grpSpPr>
        <a:xfrm>
          <a:off x="0" y="0"/>
          <a:ext cx="0" cy="0"/>
          <a:chOff x="0" y="0"/>
          <a:chExt cx="0" cy="0"/>
        </a:xfrm>
      </p:grpSpPr>
      <p:sp>
        <p:nvSpPr>
          <p:cNvPr id="75" name="Google Shape;75;p12"/>
          <p:cNvSpPr/>
          <p:nvPr/>
        </p:nvSpPr>
        <p:spPr>
          <a:xfrm>
            <a:off x="0" y="0"/>
            <a:ext cx="6095999"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2"/>
          <p:cNvSpPr txBox="1">
            <a:spLocks noGrp="1"/>
          </p:cNvSpPr>
          <p:nvPr>
            <p:ph type="title"/>
          </p:nvPr>
        </p:nvSpPr>
        <p:spPr>
          <a:xfrm>
            <a:off x="808523" y="2243828"/>
            <a:ext cx="4494998" cy="1134640"/>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12"/>
          <p:cNvSpPr>
            <a:spLocks noGrp="1"/>
          </p:cNvSpPr>
          <p:nvPr>
            <p:ph type="pic" idx="2"/>
          </p:nvPr>
        </p:nvSpPr>
        <p:spPr>
          <a:xfrm>
            <a:off x="6095999" y="0"/>
            <a:ext cx="6102097" cy="6858000"/>
          </a:xfrm>
          <a:prstGeom prst="rect">
            <a:avLst/>
          </a:prstGeom>
          <a:solidFill>
            <a:srgbClr val="BFBFBF"/>
          </a:solidFill>
          <a:ln>
            <a:noFill/>
          </a:ln>
        </p:spPr>
        <p:txBody>
          <a:bodyPr spcFirstLastPara="1" wrap="square" lIns="91425" tIns="45700" rIns="91425" bIns="45700" anchor="t" anchorCtr="0"/>
          <a:lstStyle>
            <a:lvl1pPr marR="0" lvl="0" algn="l" rtl="0">
              <a:lnSpc>
                <a:spcPct val="100000"/>
              </a:lnSpc>
              <a:spcBef>
                <a:spcPts val="1000"/>
              </a:spcBef>
              <a:spcAft>
                <a:spcPts val="0"/>
              </a:spcAft>
              <a:buClr>
                <a:schemeClr val="accent2"/>
              </a:buClr>
              <a:buSzPts val="3200"/>
              <a:buFont typeface="Arial"/>
              <a:buNone/>
              <a:defRPr sz="3200" b="0" i="0" u="none" strike="noStrike" cap="none">
                <a:solidFill>
                  <a:srgbClr val="FEFEFE"/>
                </a:solidFill>
                <a:latin typeface="Gill Sans"/>
                <a:ea typeface="Gill Sans"/>
                <a:cs typeface="Gill Sans"/>
                <a:sym typeface="Gill Sans"/>
              </a:defRPr>
            </a:lvl1pPr>
            <a:lvl2pPr marR="0" lvl="1" algn="l" rtl="0">
              <a:lnSpc>
                <a:spcPct val="100000"/>
              </a:lnSpc>
              <a:spcBef>
                <a:spcPts val="1000"/>
              </a:spcBef>
              <a:spcAft>
                <a:spcPts val="0"/>
              </a:spcAft>
              <a:buClr>
                <a:schemeClr val="accent2"/>
              </a:buClr>
              <a:buSzPts val="2800"/>
              <a:buFont typeface="Arial"/>
              <a:buNone/>
              <a:defRPr sz="2800" b="0" i="0" u="none" strike="noStrike" cap="none">
                <a:solidFill>
                  <a:srgbClr val="262626"/>
                </a:solidFill>
                <a:latin typeface="Gill Sans"/>
                <a:ea typeface="Gill Sans"/>
                <a:cs typeface="Gill Sans"/>
                <a:sym typeface="Gill Sans"/>
              </a:defRPr>
            </a:lvl2pPr>
            <a:lvl3pPr marR="0" lvl="2" algn="l" rtl="0">
              <a:lnSpc>
                <a:spcPct val="100000"/>
              </a:lnSpc>
              <a:spcBef>
                <a:spcPts val="1000"/>
              </a:spcBef>
              <a:spcAft>
                <a:spcPts val="0"/>
              </a:spcAft>
              <a:buClr>
                <a:schemeClr val="accent2"/>
              </a:buClr>
              <a:buSzPts val="2400"/>
              <a:buFont typeface="Arial"/>
              <a:buNone/>
              <a:defRPr sz="2400" b="0" i="0" u="none" strike="noStrike" cap="none">
                <a:solidFill>
                  <a:srgbClr val="262626"/>
                </a:solidFill>
                <a:latin typeface="Gill Sans"/>
                <a:ea typeface="Gill Sans"/>
                <a:cs typeface="Gill Sans"/>
                <a:sym typeface="Gill Sans"/>
              </a:defRPr>
            </a:lvl3pPr>
            <a:lvl4pPr marR="0" lvl="3" algn="l" rtl="0">
              <a:lnSpc>
                <a:spcPct val="100000"/>
              </a:lnSpc>
              <a:spcBef>
                <a:spcPts val="1000"/>
              </a:spcBef>
              <a:spcAft>
                <a:spcPts val="0"/>
              </a:spcAft>
              <a:buClr>
                <a:schemeClr val="accent2"/>
              </a:buClr>
              <a:buSzPts val="2000"/>
              <a:buFont typeface="Arial"/>
              <a:buNone/>
              <a:defRPr sz="2000" b="0" i="0" u="none" strike="noStrike" cap="none">
                <a:solidFill>
                  <a:srgbClr val="262626"/>
                </a:solidFill>
                <a:latin typeface="Gill Sans"/>
                <a:ea typeface="Gill Sans"/>
                <a:cs typeface="Gill Sans"/>
                <a:sym typeface="Gill Sans"/>
              </a:defRPr>
            </a:lvl4pPr>
            <a:lvl5pPr marR="0" lvl="4" algn="l" rtl="0">
              <a:lnSpc>
                <a:spcPct val="100000"/>
              </a:lnSpc>
              <a:spcBef>
                <a:spcPts val="1000"/>
              </a:spcBef>
              <a:spcAft>
                <a:spcPts val="0"/>
              </a:spcAft>
              <a:buClr>
                <a:schemeClr val="accent2"/>
              </a:buClr>
              <a:buSzPts val="2000"/>
              <a:buFont typeface="Arial"/>
              <a:buNone/>
              <a:defRPr sz="2000" b="0" i="0" u="none" strike="noStrike" cap="none">
                <a:solidFill>
                  <a:srgbClr val="262626"/>
                </a:solidFill>
                <a:latin typeface="Gill Sans"/>
                <a:ea typeface="Gill Sans"/>
                <a:cs typeface="Gill Sans"/>
                <a:sym typeface="Gill Sans"/>
              </a:defRPr>
            </a:lvl5pPr>
            <a:lvl6pPr marR="0" lvl="5"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6pPr>
            <a:lvl7pPr marR="0" lvl="6"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7pPr>
            <a:lvl8pPr marR="0" lvl="7"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8pPr>
            <a:lvl9pPr marR="0" lvl="8" algn="l" rtl="0">
              <a:lnSpc>
                <a:spcPct val="100000"/>
              </a:lnSpc>
              <a:spcBef>
                <a:spcPts val="1000"/>
              </a:spcBef>
              <a:spcAft>
                <a:spcPts val="0"/>
              </a:spcAft>
              <a:buClr>
                <a:schemeClr val="accent2"/>
              </a:buClr>
              <a:buSzPts val="2000"/>
              <a:buFont typeface="Arial"/>
              <a:buNone/>
              <a:defRPr sz="2000" b="0" i="0" u="none" strike="noStrike" cap="none">
                <a:solidFill>
                  <a:schemeClr val="dk1"/>
                </a:solidFill>
                <a:latin typeface="Gill Sans"/>
                <a:ea typeface="Gill Sans"/>
                <a:cs typeface="Gill Sans"/>
                <a:sym typeface="Gill Sans"/>
              </a:defRPr>
            </a:lvl9pPr>
          </a:lstStyle>
          <a:p>
            <a:endParaRPr/>
          </a:p>
        </p:txBody>
      </p:sp>
      <p:sp>
        <p:nvSpPr>
          <p:cNvPr id="78" name="Google Shape;78;p12"/>
          <p:cNvSpPr txBox="1">
            <a:spLocks noGrp="1"/>
          </p:cNvSpPr>
          <p:nvPr>
            <p:ph type="body" idx="1"/>
          </p:nvPr>
        </p:nvSpPr>
        <p:spPr>
          <a:xfrm>
            <a:off x="1115568" y="3549918"/>
            <a:ext cx="3794760" cy="2194037"/>
          </a:xfrm>
          <a:prstGeom prst="rect">
            <a:avLst/>
          </a:prstGeom>
          <a:noFill/>
          <a:ln>
            <a:noFill/>
          </a:ln>
        </p:spPr>
        <p:txBody>
          <a:bodyPr spcFirstLastPara="1" wrap="square" lIns="91425" tIns="45700" rIns="91425" bIns="45700" anchor="t" anchorCtr="1"/>
          <a:lstStyle>
            <a:lvl1pPr marL="457200" lvl="0" indent="-228600" algn="ctr">
              <a:lnSpc>
                <a:spcPct val="100000"/>
              </a:lnSpc>
              <a:spcBef>
                <a:spcPts val="1000"/>
              </a:spcBef>
              <a:spcAft>
                <a:spcPts val="0"/>
              </a:spcAft>
              <a:buSzPts val="1500"/>
              <a:buNone/>
              <a:defRPr sz="1500">
                <a:solidFill>
                  <a:srgbClr val="FFFFFF"/>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79" name="Google Shape;79;p12"/>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3"/>
          <p:cNvSpPr txBox="1">
            <a:spLocks noGrp="1"/>
          </p:cNvSpPr>
          <p:nvPr>
            <p:ph type="body" idx="1"/>
          </p:nvPr>
        </p:nvSpPr>
        <p:spPr>
          <a:xfrm rot="5400000">
            <a:off x="4545009" y="324171"/>
            <a:ext cx="3101983" cy="7729728"/>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85" name="Google Shape;85;p1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rot="5400000">
            <a:off x="6810676" y="2779696"/>
            <a:ext cx="4983480" cy="1298608"/>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14"/>
          <p:cNvSpPr txBox="1">
            <a:spLocks noGrp="1"/>
          </p:cNvSpPr>
          <p:nvPr>
            <p:ph type="body" idx="1"/>
          </p:nvPr>
        </p:nvSpPr>
        <p:spPr>
          <a:xfrm rot="5400000">
            <a:off x="2838640" y="329755"/>
            <a:ext cx="4983480" cy="6198489"/>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91" name="Google Shape;91;p14"/>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26" name="Google Shape;26;p4"/>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29"/>
        <p:cNvGrpSpPr/>
        <p:nvPr/>
      </p:nvGrpSpPr>
      <p:grpSpPr>
        <a:xfrm>
          <a:off x="0" y="0"/>
          <a:ext cx="0" cy="0"/>
          <a:chOff x="0" y="0"/>
          <a:chExt cx="0" cy="0"/>
        </a:xfrm>
      </p:grpSpPr>
      <p:sp>
        <p:nvSpPr>
          <p:cNvPr id="30" name="Google Shape;30;p5"/>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3"/>
        <p:cNvGrpSpPr/>
        <p:nvPr/>
      </p:nvGrpSpPr>
      <p:grpSpPr>
        <a:xfrm>
          <a:off x="0" y="0"/>
          <a:ext cx="0" cy="0"/>
          <a:chOff x="0" y="0"/>
          <a:chExt cx="0" cy="0"/>
        </a:xfrm>
      </p:grpSpPr>
      <p:sp>
        <p:nvSpPr>
          <p:cNvPr id="34" name="Google Shape;34;p6"/>
          <p:cNvSpPr txBox="1">
            <a:spLocks noGrp="1"/>
          </p:cNvSpPr>
          <p:nvPr>
            <p:ph type="body" idx="1"/>
          </p:nvPr>
        </p:nvSpPr>
        <p:spPr>
          <a:xfrm>
            <a:off x="1583436" y="2313433"/>
            <a:ext cx="4270248" cy="704087"/>
          </a:xfrm>
          <a:prstGeom prst="rect">
            <a:avLst/>
          </a:prstGeom>
          <a:noFill/>
          <a:ln>
            <a:noFill/>
          </a:ln>
        </p:spPr>
        <p:txBody>
          <a:bodyPr spcFirstLastPara="1" wrap="square" lIns="91425" tIns="45700" rIns="91425" bIns="45700" anchor="b" anchorCtr="1"/>
          <a:lstStyle>
            <a:lvl1pPr marL="457200" lvl="0" indent="-228600" algn="ctr">
              <a:lnSpc>
                <a:spcPct val="100000"/>
              </a:lnSpc>
              <a:spcBef>
                <a:spcPts val="1000"/>
              </a:spcBef>
              <a:spcAft>
                <a:spcPts val="0"/>
              </a:spcAft>
              <a:buSzPts val="1900"/>
              <a:buNone/>
              <a:defRPr sz="1900" b="0" cap="none">
                <a:solidFill>
                  <a:srgbClr val="6B8890"/>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35" name="Google Shape;35;p6"/>
          <p:cNvSpPr txBox="1">
            <a:spLocks noGrp="1"/>
          </p:cNvSpPr>
          <p:nvPr>
            <p:ph type="body" idx="2"/>
          </p:nvPr>
        </p:nvSpPr>
        <p:spPr>
          <a:xfrm>
            <a:off x="1583436" y="3143250"/>
            <a:ext cx="4270248" cy="2596776"/>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36" name="Google Shape;36;p6"/>
          <p:cNvSpPr txBox="1">
            <a:spLocks noGrp="1"/>
          </p:cNvSpPr>
          <p:nvPr>
            <p:ph type="body" idx="3"/>
          </p:nvPr>
        </p:nvSpPr>
        <p:spPr>
          <a:xfrm>
            <a:off x="6338316" y="3143250"/>
            <a:ext cx="4253484" cy="2596776"/>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30200" algn="l">
              <a:lnSpc>
                <a:spcPct val="100000"/>
              </a:lnSpc>
              <a:spcBef>
                <a:spcPts val="1000"/>
              </a:spcBef>
              <a:spcAft>
                <a:spcPts val="0"/>
              </a:spcAft>
              <a:buSzPts val="16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37" name="Google Shape;37;p6"/>
          <p:cNvSpPr txBox="1">
            <a:spLocks noGrp="1"/>
          </p:cNvSpPr>
          <p:nvPr>
            <p:ph type="body" idx="4"/>
          </p:nvPr>
        </p:nvSpPr>
        <p:spPr>
          <a:xfrm>
            <a:off x="6338316" y="2313433"/>
            <a:ext cx="4270248" cy="704087"/>
          </a:xfrm>
          <a:prstGeom prst="rect">
            <a:avLst/>
          </a:prstGeom>
          <a:noFill/>
          <a:ln>
            <a:noFill/>
          </a:ln>
        </p:spPr>
        <p:txBody>
          <a:bodyPr spcFirstLastPara="1" wrap="square" lIns="91425" tIns="45700" rIns="91425" bIns="45700" anchor="b" anchorCtr="1"/>
          <a:lstStyle>
            <a:lvl1pPr marL="457200" lvl="0" indent="-228600" algn="ctr">
              <a:lnSpc>
                <a:spcPct val="100000"/>
              </a:lnSpc>
              <a:spcBef>
                <a:spcPts val="1000"/>
              </a:spcBef>
              <a:spcAft>
                <a:spcPts val="0"/>
              </a:spcAft>
              <a:buSzPts val="1900"/>
              <a:buNone/>
              <a:defRPr sz="1900" b="0" cap="none">
                <a:solidFill>
                  <a:srgbClr val="6B8890"/>
                </a:solidFill>
              </a:defRPr>
            </a:lvl1pPr>
            <a:lvl2pPr marL="914400" lvl="1" indent="-228600" algn="l">
              <a:lnSpc>
                <a:spcPct val="100000"/>
              </a:lnSpc>
              <a:spcBef>
                <a:spcPts val="1000"/>
              </a:spcBef>
              <a:spcAft>
                <a:spcPts val="0"/>
              </a:spcAft>
              <a:buSzPts val="1900"/>
              <a:buNone/>
              <a:defRPr sz="1900" b="1"/>
            </a:lvl2pPr>
            <a:lvl3pPr marL="1371600" lvl="2" indent="-228600" algn="l">
              <a:lnSpc>
                <a:spcPct val="100000"/>
              </a:lnSpc>
              <a:spcBef>
                <a:spcPts val="1000"/>
              </a:spcBef>
              <a:spcAft>
                <a:spcPts val="0"/>
              </a:spcAft>
              <a:buSzPts val="1800"/>
              <a:buNone/>
              <a:defRPr sz="1800" b="1"/>
            </a:lvl3pPr>
            <a:lvl4pPr marL="1828800" lvl="3" indent="-228600" algn="l">
              <a:lnSpc>
                <a:spcPct val="100000"/>
              </a:lnSpc>
              <a:spcBef>
                <a:spcPts val="1000"/>
              </a:spcBef>
              <a:spcAft>
                <a:spcPts val="0"/>
              </a:spcAft>
              <a:buSzPts val="1600"/>
              <a:buNone/>
              <a:defRPr sz="1600" b="1"/>
            </a:lvl4pPr>
            <a:lvl5pPr marL="2286000" lvl="4" indent="-228600" algn="l">
              <a:lnSpc>
                <a:spcPct val="100000"/>
              </a:lnSpc>
              <a:spcBef>
                <a:spcPts val="1000"/>
              </a:spcBef>
              <a:spcAft>
                <a:spcPts val="0"/>
              </a:spcAft>
              <a:buSzPts val="1600"/>
              <a:buNone/>
              <a:defRPr sz="1600" b="1"/>
            </a:lvl5pPr>
            <a:lvl6pPr marL="2743200" lvl="5" indent="-228600" algn="l">
              <a:lnSpc>
                <a:spcPct val="100000"/>
              </a:lnSpc>
              <a:spcBef>
                <a:spcPts val="1000"/>
              </a:spcBef>
              <a:spcAft>
                <a:spcPts val="0"/>
              </a:spcAft>
              <a:buSzPts val="1600"/>
              <a:buNone/>
              <a:defRPr sz="1600" b="1"/>
            </a:lvl6pPr>
            <a:lvl7pPr marL="3200400" lvl="6" indent="-228600" algn="l">
              <a:lnSpc>
                <a:spcPct val="100000"/>
              </a:lnSpc>
              <a:spcBef>
                <a:spcPts val="1000"/>
              </a:spcBef>
              <a:spcAft>
                <a:spcPts val="0"/>
              </a:spcAft>
              <a:buSzPts val="1600"/>
              <a:buNone/>
              <a:defRPr sz="1600" b="1"/>
            </a:lvl7pPr>
            <a:lvl8pPr marL="3657600" lvl="7" indent="-228600" algn="l">
              <a:lnSpc>
                <a:spcPct val="100000"/>
              </a:lnSpc>
              <a:spcBef>
                <a:spcPts val="1000"/>
              </a:spcBef>
              <a:spcAft>
                <a:spcPts val="0"/>
              </a:spcAft>
              <a:buSzPts val="1600"/>
              <a:buNone/>
              <a:defRPr sz="1600" b="1"/>
            </a:lvl8pPr>
            <a:lvl9pPr marL="4114800" lvl="8" indent="-228600" algn="l">
              <a:lnSpc>
                <a:spcPct val="100000"/>
              </a:lnSpc>
              <a:spcBef>
                <a:spcPts val="1000"/>
              </a:spcBef>
              <a:spcAft>
                <a:spcPts val="0"/>
              </a:spcAft>
              <a:buSzPts val="1600"/>
              <a:buNone/>
              <a:defRPr sz="1600" b="1"/>
            </a:lvl9pPr>
          </a:lstStyle>
          <a:p>
            <a:endParaRPr/>
          </a:p>
        </p:txBody>
      </p:sp>
      <p:sp>
        <p:nvSpPr>
          <p:cNvPr id="38" name="Google Shape;38;p6"/>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
        <p:nvSpPr>
          <p:cNvPr id="41" name="Google Shape;41;p6"/>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de Título" type="title">
  <p:cSld name="TITLE">
    <p:bg>
      <p:bgPr>
        <a:solidFill>
          <a:schemeClr val="accent2"/>
        </a:solidFill>
        <a:effectLst/>
      </p:bgPr>
    </p:bg>
    <p:spTree>
      <p:nvGrpSpPr>
        <p:cNvPr id="1" name="Shape 42"/>
        <p:cNvGrpSpPr/>
        <p:nvPr/>
      </p:nvGrpSpPr>
      <p:grpSpPr>
        <a:xfrm>
          <a:off x="0" y="0"/>
          <a:ext cx="0" cy="0"/>
          <a:chOff x="0" y="0"/>
          <a:chExt cx="0" cy="0"/>
        </a:xfrm>
      </p:grpSpPr>
      <p:sp>
        <p:nvSpPr>
          <p:cNvPr id="43" name="Google Shape;43;p7"/>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subTitle" idx="1"/>
          </p:nvPr>
        </p:nvSpPr>
        <p:spPr>
          <a:xfrm>
            <a:off x="2695194" y="4352544"/>
            <a:ext cx="6801612" cy="1239894"/>
          </a:xfrm>
          <a:prstGeom prst="rect">
            <a:avLst/>
          </a:prstGeom>
          <a:noFill/>
          <a:ln>
            <a:noFill/>
          </a:ln>
        </p:spPr>
        <p:txBody>
          <a:bodyPr spcFirstLastPara="1" wrap="square" lIns="91425" tIns="45700" rIns="91425" bIns="45700" anchor="t" anchorCtr="0"/>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a:endParaRPr/>
          </a:p>
        </p:txBody>
      </p:sp>
      <p:sp>
        <p:nvSpPr>
          <p:cNvPr id="45" name="Google Shape;45;p7"/>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bg>
      <p:bgPr>
        <a:solidFill>
          <a:schemeClr val="accent1"/>
        </a:solidFill>
        <a:effectLst/>
      </p:bgPr>
    </p:bg>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8"/>
          <p:cNvSpPr txBox="1">
            <a:spLocks noGrp="1"/>
          </p:cNvSpPr>
          <p:nvPr>
            <p:ph type="body" idx="1"/>
          </p:nvPr>
        </p:nvSpPr>
        <p:spPr>
          <a:xfrm>
            <a:off x="2695194" y="4352465"/>
            <a:ext cx="6801612" cy="1265082"/>
          </a:xfrm>
          <a:prstGeom prst="rect">
            <a:avLst/>
          </a:prstGeom>
          <a:noFill/>
          <a:ln>
            <a:noFill/>
          </a:ln>
        </p:spPr>
        <p:txBody>
          <a:bodyPr spcFirstLastPara="1" wrap="square" lIns="91425" tIns="45700" rIns="91425" bIns="45700" anchor="t" anchorCtr="1"/>
          <a:lstStyle>
            <a:lvl1pPr marL="457200" lvl="0" indent="-228600" algn="l">
              <a:lnSpc>
                <a:spcPct val="100000"/>
              </a:lnSpc>
              <a:spcBef>
                <a:spcPts val="1000"/>
              </a:spcBef>
              <a:spcAft>
                <a:spcPts val="0"/>
              </a:spcAft>
              <a:buSzPts val="2000"/>
              <a:buNone/>
              <a:defRPr sz="2000">
                <a:solidFill>
                  <a:schemeClr val="lt1"/>
                </a:solidFill>
              </a:defRPr>
            </a:lvl1pPr>
            <a:lvl2pPr marL="914400" lvl="1" indent="-228600" algn="l">
              <a:lnSpc>
                <a:spcPct val="100000"/>
              </a:lnSpc>
              <a:spcBef>
                <a:spcPts val="1000"/>
              </a:spcBef>
              <a:spcAft>
                <a:spcPts val="0"/>
              </a:spcAft>
              <a:buSzPts val="2000"/>
              <a:buNone/>
              <a:defRPr sz="2000">
                <a:solidFill>
                  <a:schemeClr val="lt1"/>
                </a:solidFill>
              </a:defRPr>
            </a:lvl2pPr>
            <a:lvl3pPr marL="1371600" lvl="2" indent="-228600" algn="l">
              <a:lnSpc>
                <a:spcPct val="100000"/>
              </a:lnSpc>
              <a:spcBef>
                <a:spcPts val="1000"/>
              </a:spcBef>
              <a:spcAft>
                <a:spcPts val="0"/>
              </a:spcAft>
              <a:buSzPts val="1800"/>
              <a:buNone/>
              <a:defRPr sz="1800">
                <a:solidFill>
                  <a:schemeClr val="lt1"/>
                </a:solidFill>
              </a:defRPr>
            </a:lvl3pPr>
            <a:lvl4pPr marL="1828800" lvl="3" indent="-228600" algn="l">
              <a:lnSpc>
                <a:spcPct val="100000"/>
              </a:lnSpc>
              <a:spcBef>
                <a:spcPts val="1000"/>
              </a:spcBef>
              <a:spcAft>
                <a:spcPts val="0"/>
              </a:spcAft>
              <a:buSzPts val="1600"/>
              <a:buNone/>
              <a:defRPr sz="1600">
                <a:solidFill>
                  <a:schemeClr val="lt1"/>
                </a:solidFill>
              </a:defRPr>
            </a:lvl4pPr>
            <a:lvl5pPr marL="2286000" lvl="4" indent="-228600" algn="l">
              <a:lnSpc>
                <a:spcPct val="100000"/>
              </a:lnSpc>
              <a:spcBef>
                <a:spcPts val="1000"/>
              </a:spcBef>
              <a:spcAft>
                <a:spcPts val="0"/>
              </a:spcAft>
              <a:buSzPts val="1600"/>
              <a:buNone/>
              <a:defRPr sz="1600">
                <a:solidFill>
                  <a:schemeClr val="lt1"/>
                </a:solidFill>
              </a:defRPr>
            </a:lvl5pPr>
            <a:lvl6pPr marL="2743200" lvl="5" indent="-228600" algn="l">
              <a:lnSpc>
                <a:spcPct val="100000"/>
              </a:lnSpc>
              <a:spcBef>
                <a:spcPts val="1000"/>
              </a:spcBef>
              <a:spcAft>
                <a:spcPts val="0"/>
              </a:spcAft>
              <a:buSzPts val="1600"/>
              <a:buNone/>
              <a:defRPr sz="1600">
                <a:solidFill>
                  <a:schemeClr val="lt1"/>
                </a:solidFill>
              </a:defRPr>
            </a:lvl6pPr>
            <a:lvl7pPr marL="3200400" lvl="6" indent="-228600" algn="l">
              <a:lnSpc>
                <a:spcPct val="100000"/>
              </a:lnSpc>
              <a:spcBef>
                <a:spcPts val="1000"/>
              </a:spcBef>
              <a:spcAft>
                <a:spcPts val="0"/>
              </a:spcAft>
              <a:buSzPts val="1600"/>
              <a:buNone/>
              <a:defRPr sz="1600">
                <a:solidFill>
                  <a:schemeClr val="lt1"/>
                </a:solidFill>
              </a:defRPr>
            </a:lvl7pPr>
            <a:lvl8pPr marL="3657600" lvl="7" indent="-228600" algn="l">
              <a:lnSpc>
                <a:spcPct val="100000"/>
              </a:lnSpc>
              <a:spcBef>
                <a:spcPts val="1000"/>
              </a:spcBef>
              <a:spcAft>
                <a:spcPts val="0"/>
              </a:spcAft>
              <a:buSzPts val="1600"/>
              <a:buNone/>
              <a:defRPr sz="1600">
                <a:solidFill>
                  <a:schemeClr val="lt1"/>
                </a:solidFill>
              </a:defRPr>
            </a:lvl8pPr>
            <a:lvl9pPr marL="4114800" lvl="8" indent="-228600" algn="l">
              <a:lnSpc>
                <a:spcPct val="100000"/>
              </a:lnSpc>
              <a:spcBef>
                <a:spcPts val="1000"/>
              </a:spcBef>
              <a:spcAft>
                <a:spcPts val="0"/>
              </a:spcAft>
              <a:buSzPts val="1600"/>
              <a:buNone/>
              <a:defRPr sz="1600">
                <a:solidFill>
                  <a:schemeClr val="lt1"/>
                </a:solidFill>
              </a:defRPr>
            </a:lvl9pPr>
          </a:lstStyle>
          <a:p>
            <a:endParaRPr/>
          </a:p>
        </p:txBody>
      </p:sp>
      <p:sp>
        <p:nvSpPr>
          <p:cNvPr id="51" name="Google Shape;51;p8"/>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1581912" y="2638044"/>
            <a:ext cx="4271771" cy="3101982"/>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57" name="Google Shape;57;p9"/>
          <p:cNvSpPr txBox="1">
            <a:spLocks noGrp="1"/>
          </p:cNvSpPr>
          <p:nvPr>
            <p:ph type="body" idx="2"/>
          </p:nvPr>
        </p:nvSpPr>
        <p:spPr>
          <a:xfrm>
            <a:off x="6338315" y="2638044"/>
            <a:ext cx="4270247" cy="3101982"/>
          </a:xfrm>
          <a:prstGeom prst="rect">
            <a:avLst/>
          </a:prstGeom>
          <a:noFill/>
          <a:ln>
            <a:noFill/>
          </a:ln>
        </p:spPr>
        <p:txBody>
          <a:bodyPr spcFirstLastPara="1" wrap="square" lIns="91425" tIns="45700" rIns="91425" bIns="45700" anchor="t" anchorCtr="0"/>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sp>
        <p:nvSpPr>
          <p:cNvPr id="58" name="Google Shape;58;p9"/>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0"/>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66"/>
        <p:cNvGrpSpPr/>
        <p:nvPr/>
      </p:nvGrpSpPr>
      <p:grpSpPr>
        <a:xfrm>
          <a:off x="0" y="0"/>
          <a:ext cx="0" cy="0"/>
          <a:chOff x="0" y="0"/>
          <a:chExt cx="0" cy="0"/>
        </a:xfrm>
      </p:grpSpPr>
      <p:sp>
        <p:nvSpPr>
          <p:cNvPr id="67" name="Google Shape;67;p11"/>
          <p:cNvSpPr/>
          <p:nvPr/>
        </p:nvSpPr>
        <p:spPr>
          <a:xfrm>
            <a:off x="0" y="0"/>
            <a:ext cx="60960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txBox="1">
            <a:spLocks noGrp="1"/>
          </p:cNvSpPr>
          <p:nvPr>
            <p:ph type="title"/>
          </p:nvPr>
        </p:nvSpPr>
        <p:spPr>
          <a:xfrm>
            <a:off x="804672" y="2243828"/>
            <a:ext cx="4486656" cy="1141497"/>
          </a:xfrm>
          <a:prstGeom prst="rect">
            <a:avLst/>
          </a:prstGeom>
          <a:solidFill>
            <a:srgbClr val="FFFFFF"/>
          </a:solidFill>
          <a:ln w="9525" cap="flat" cmpd="sng">
            <a:solidFill>
              <a:srgbClr val="404040"/>
            </a:solidFill>
            <a:prstDash val="solid"/>
            <a:round/>
            <a:headEnd type="none" w="sm" len="sm"/>
            <a:tailEnd type="none" w="sm" len="sm"/>
          </a:ln>
        </p:spPr>
        <p:txBody>
          <a:bodyPr spcFirstLastPara="1" wrap="square" lIns="182875" tIns="182875" rIns="182875" bIns="182875" anchor="ctr" anchorCtr="1"/>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1"/>
          <p:cNvSpPr txBox="1">
            <a:spLocks noGrp="1"/>
          </p:cNvSpPr>
          <p:nvPr>
            <p:ph type="body" idx="1"/>
          </p:nvPr>
        </p:nvSpPr>
        <p:spPr>
          <a:xfrm>
            <a:off x="6736080" y="804672"/>
            <a:ext cx="4815840" cy="5248656"/>
          </a:xfrm>
          <a:prstGeom prst="rect">
            <a:avLst/>
          </a:prstGeom>
          <a:noFill/>
          <a:ln>
            <a:noFill/>
          </a:ln>
        </p:spPr>
        <p:txBody>
          <a:bodyPr spcFirstLastPara="1" wrap="square" lIns="91425" tIns="45700" rIns="91425" bIns="45700" anchor="t" anchorCtr="0"/>
          <a:lstStyle>
            <a:lvl1pPr marL="457200" lvl="0" indent="-349250" algn="l">
              <a:lnSpc>
                <a:spcPct val="100000"/>
              </a:lnSpc>
              <a:spcBef>
                <a:spcPts val="1000"/>
              </a:spcBef>
              <a:spcAft>
                <a:spcPts val="0"/>
              </a:spcAft>
              <a:buSzPts val="1900"/>
              <a:buChar char="•"/>
              <a:defRPr sz="1900">
                <a:solidFill>
                  <a:schemeClr val="dk1"/>
                </a:solidFill>
              </a:defRPr>
            </a:lvl1pPr>
            <a:lvl2pPr marL="914400" lvl="1" indent="-330200" algn="l">
              <a:lnSpc>
                <a:spcPct val="100000"/>
              </a:lnSpc>
              <a:spcBef>
                <a:spcPts val="1000"/>
              </a:spcBef>
              <a:spcAft>
                <a:spcPts val="0"/>
              </a:spcAft>
              <a:buSzPts val="1600"/>
              <a:buChar char="•"/>
              <a:defRPr sz="1600">
                <a:solidFill>
                  <a:schemeClr val="dk1"/>
                </a:solidFill>
              </a:defRPr>
            </a:lvl2pPr>
            <a:lvl3pPr marL="1371600" lvl="2" indent="-330200" algn="l">
              <a:lnSpc>
                <a:spcPct val="100000"/>
              </a:lnSpc>
              <a:spcBef>
                <a:spcPts val="1000"/>
              </a:spcBef>
              <a:spcAft>
                <a:spcPts val="0"/>
              </a:spcAft>
              <a:buSzPts val="1600"/>
              <a:buChar char="•"/>
              <a:defRPr sz="1600">
                <a:solidFill>
                  <a:schemeClr val="dk1"/>
                </a:solidFill>
              </a:defRPr>
            </a:lvl3pPr>
            <a:lvl4pPr marL="1828800" lvl="3" indent="-330200" algn="l">
              <a:lnSpc>
                <a:spcPct val="100000"/>
              </a:lnSpc>
              <a:spcBef>
                <a:spcPts val="1000"/>
              </a:spcBef>
              <a:spcAft>
                <a:spcPts val="0"/>
              </a:spcAft>
              <a:buSzPts val="1600"/>
              <a:buChar char="•"/>
              <a:defRPr sz="1600">
                <a:solidFill>
                  <a:schemeClr val="dk1"/>
                </a:solidFill>
              </a:defRPr>
            </a:lvl4pPr>
            <a:lvl5pPr marL="2286000" lvl="4" indent="-330200" algn="l">
              <a:lnSpc>
                <a:spcPct val="100000"/>
              </a:lnSpc>
              <a:spcBef>
                <a:spcPts val="1000"/>
              </a:spcBef>
              <a:spcAft>
                <a:spcPts val="0"/>
              </a:spcAft>
              <a:buSzPts val="1600"/>
              <a:buChar char="•"/>
              <a:defRPr sz="1600">
                <a:solidFill>
                  <a:schemeClr val="dk1"/>
                </a:solidFill>
              </a:defRPr>
            </a:lvl5pPr>
            <a:lvl6pPr marL="2743200" lvl="5" indent="-330200" algn="l">
              <a:lnSpc>
                <a:spcPct val="100000"/>
              </a:lnSpc>
              <a:spcBef>
                <a:spcPts val="1000"/>
              </a:spcBef>
              <a:spcAft>
                <a:spcPts val="0"/>
              </a:spcAft>
              <a:buSzPts val="1600"/>
              <a:buChar char="•"/>
              <a:defRPr sz="1600"/>
            </a:lvl6pPr>
            <a:lvl7pPr marL="3200400" lvl="6" indent="-330200" algn="l">
              <a:lnSpc>
                <a:spcPct val="100000"/>
              </a:lnSpc>
              <a:spcBef>
                <a:spcPts val="1000"/>
              </a:spcBef>
              <a:spcAft>
                <a:spcPts val="0"/>
              </a:spcAft>
              <a:buSzPts val="1600"/>
              <a:buChar char="•"/>
              <a:defRPr sz="1600"/>
            </a:lvl7pPr>
            <a:lvl8pPr marL="3657600" lvl="7" indent="-330200" algn="l">
              <a:lnSpc>
                <a:spcPct val="100000"/>
              </a:lnSpc>
              <a:spcBef>
                <a:spcPts val="1000"/>
              </a:spcBef>
              <a:spcAft>
                <a:spcPts val="0"/>
              </a:spcAft>
              <a:buSzPts val="1600"/>
              <a:buChar char="•"/>
              <a:defRPr sz="1600"/>
            </a:lvl8pPr>
            <a:lvl9pPr marL="4114800" lvl="8" indent="-330200" algn="l">
              <a:lnSpc>
                <a:spcPct val="100000"/>
              </a:lnSpc>
              <a:spcBef>
                <a:spcPts val="1000"/>
              </a:spcBef>
              <a:spcAft>
                <a:spcPts val="0"/>
              </a:spcAft>
              <a:buSzPts val="1600"/>
              <a:buChar char="•"/>
              <a:defRPr sz="1600"/>
            </a:lvl9pPr>
          </a:lstStyle>
          <a:p>
            <a:endParaRPr/>
          </a:p>
        </p:txBody>
      </p:sp>
      <p:sp>
        <p:nvSpPr>
          <p:cNvPr id="70" name="Google Shape;70;p11"/>
          <p:cNvSpPr txBox="1">
            <a:spLocks noGrp="1"/>
          </p:cNvSpPr>
          <p:nvPr>
            <p:ph type="body" idx="2"/>
          </p:nvPr>
        </p:nvSpPr>
        <p:spPr>
          <a:xfrm>
            <a:off x="1115568" y="3549918"/>
            <a:ext cx="3794760" cy="2194036"/>
          </a:xfrm>
          <a:prstGeom prst="rect">
            <a:avLst/>
          </a:prstGeom>
          <a:noFill/>
          <a:ln>
            <a:noFill/>
          </a:ln>
        </p:spPr>
        <p:txBody>
          <a:bodyPr spcFirstLastPara="1" wrap="square" lIns="91425" tIns="45700" rIns="91425" bIns="45700" anchor="t" anchorCtr="1"/>
          <a:lstStyle>
            <a:lvl1pPr marL="457200" lvl="0" indent="-228600" algn="ctr">
              <a:lnSpc>
                <a:spcPct val="100000"/>
              </a:lnSpc>
              <a:spcBef>
                <a:spcPts val="1000"/>
              </a:spcBef>
              <a:spcAft>
                <a:spcPts val="0"/>
              </a:spcAft>
              <a:buSzPts val="1500"/>
              <a:buNone/>
              <a:defRPr sz="1500">
                <a:solidFill>
                  <a:srgbClr val="FFFFFF"/>
                </a:solidFill>
              </a:defRPr>
            </a:lvl1pPr>
            <a:lvl2pPr marL="914400" lvl="1" indent="-228600" algn="l">
              <a:lnSpc>
                <a:spcPct val="100000"/>
              </a:lnSpc>
              <a:spcBef>
                <a:spcPts val="1000"/>
              </a:spcBef>
              <a:spcAft>
                <a:spcPts val="0"/>
              </a:spcAft>
              <a:buSzPts val="1400"/>
              <a:buNone/>
              <a:defRPr sz="1400"/>
            </a:lvl2pPr>
            <a:lvl3pPr marL="1371600" lvl="2" indent="-228600" algn="l">
              <a:lnSpc>
                <a:spcPct val="100000"/>
              </a:lnSpc>
              <a:spcBef>
                <a:spcPts val="1000"/>
              </a:spcBef>
              <a:spcAft>
                <a:spcPts val="0"/>
              </a:spcAft>
              <a:buSzPts val="1200"/>
              <a:buNone/>
              <a:defRPr sz="1200"/>
            </a:lvl3pPr>
            <a:lvl4pPr marL="1828800" lvl="3" indent="-228600" algn="l">
              <a:lnSpc>
                <a:spcPct val="100000"/>
              </a:lnSpc>
              <a:spcBef>
                <a:spcPts val="1000"/>
              </a:spcBef>
              <a:spcAft>
                <a:spcPts val="0"/>
              </a:spcAft>
              <a:buSzPts val="1000"/>
              <a:buNone/>
              <a:defRPr sz="1000"/>
            </a:lvl4pPr>
            <a:lvl5pPr marL="2286000" lvl="4" indent="-228600" algn="l">
              <a:lnSpc>
                <a:spcPct val="100000"/>
              </a:lnSpc>
              <a:spcBef>
                <a:spcPts val="1000"/>
              </a:spcBef>
              <a:spcAft>
                <a:spcPts val="0"/>
              </a:spcAft>
              <a:buSzPts val="1000"/>
              <a:buNone/>
              <a:defRPr sz="1000"/>
            </a:lvl5pPr>
            <a:lvl6pPr marL="2743200" lvl="5" indent="-228600" algn="l">
              <a:lnSpc>
                <a:spcPct val="100000"/>
              </a:lnSpc>
              <a:spcBef>
                <a:spcPts val="1000"/>
              </a:spcBef>
              <a:spcAft>
                <a:spcPts val="0"/>
              </a:spcAft>
              <a:buSzPts val="1000"/>
              <a:buNone/>
              <a:defRPr sz="1000"/>
            </a:lvl6pPr>
            <a:lvl7pPr marL="3200400" lvl="6" indent="-228600" algn="l">
              <a:lnSpc>
                <a:spcPct val="100000"/>
              </a:lnSpc>
              <a:spcBef>
                <a:spcPts val="1000"/>
              </a:spcBef>
              <a:spcAft>
                <a:spcPts val="0"/>
              </a:spcAft>
              <a:buSzPts val="1000"/>
              <a:buNone/>
              <a:defRPr sz="1000"/>
            </a:lvl7pPr>
            <a:lvl8pPr marL="3657600" lvl="7" indent="-228600" algn="l">
              <a:lnSpc>
                <a:spcPct val="100000"/>
              </a:lnSpc>
              <a:spcBef>
                <a:spcPts val="1000"/>
              </a:spcBef>
              <a:spcAft>
                <a:spcPts val="0"/>
              </a:spcAft>
              <a:buSzPts val="1000"/>
              <a:buNone/>
              <a:defRPr sz="1000"/>
            </a:lvl8pPr>
            <a:lvl9pPr marL="4114800" lvl="8" indent="-228600" algn="l">
              <a:lnSpc>
                <a:spcPct val="100000"/>
              </a:lnSpc>
              <a:spcBef>
                <a:spcPts val="1000"/>
              </a:spcBef>
              <a:spcAft>
                <a:spcPts val="0"/>
              </a:spcAft>
              <a:buSzPts val="1000"/>
              <a:buNone/>
              <a:defRPr sz="1000"/>
            </a:lvl9pPr>
          </a:lstStyle>
          <a:p>
            <a:endParaRPr/>
          </a:p>
        </p:txBody>
      </p:sp>
      <p:sp>
        <p:nvSpPr>
          <p:cNvPr id="71" name="Google Shape;71;p1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804672" y="6236208"/>
            <a:ext cx="5124797" cy="32004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FEFEFE"/>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FEFEFE"/>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lt1"/>
                </a:solidFill>
                <a:latin typeface="Gill Sans"/>
                <a:ea typeface="Gill Sans"/>
                <a:cs typeface="Gill Sans"/>
                <a:sym typeface="Gill Sans"/>
              </a:defRPr>
            </a:lvl9pPr>
          </a:lstStyle>
          <a:p>
            <a:endParaRPr/>
          </a:p>
        </p:txBody>
      </p:sp>
      <p:sp>
        <p:nvSpPr>
          <p:cNvPr id="8" name="Google Shape;8;p1"/>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9" name="Google Shape;9;p1"/>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05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lt1"/>
                </a:solidFill>
                <a:latin typeface="Gill Sans"/>
                <a:ea typeface="Gill Sans"/>
                <a:cs typeface="Gill Sans"/>
                <a:sym typeface="Gill Sans"/>
              </a:defRPr>
            </a:lvl9pPr>
          </a:lstStyle>
          <a:p>
            <a:endParaRPr/>
          </a:p>
        </p:txBody>
      </p:sp>
      <p:sp>
        <p:nvSpPr>
          <p:cNvPr id="10" name="Google Shape;10;p1"/>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lstStyle>
            <a:lvl1pPr marR="0" lvl="0" algn="ctr" rtl="0">
              <a:lnSpc>
                <a:spcPct val="90000"/>
              </a:lnSpc>
              <a:spcBef>
                <a:spcPts val="0"/>
              </a:spcBef>
              <a:spcAft>
                <a:spcPts val="0"/>
              </a:spcAft>
              <a:buClr>
                <a:srgbClr val="262626"/>
              </a:buClr>
              <a:buSzPts val="2800"/>
              <a:buFont typeface="Gill Sans"/>
              <a:buNone/>
              <a:defRPr sz="2800" b="0" i="0" u="none" strike="noStrike" cap="non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lstStyle>
            <a:lvl1pPr marL="457200" marR="0" lvl="0" indent="-342900" algn="l" rtl="0">
              <a:lnSpc>
                <a:spcPct val="100000"/>
              </a:lnSpc>
              <a:spcBef>
                <a:spcPts val="1000"/>
              </a:spcBef>
              <a:spcAft>
                <a:spcPts val="0"/>
              </a:spcAft>
              <a:buClr>
                <a:schemeClr val="accent2"/>
              </a:buClr>
              <a:buSzPts val="1800"/>
              <a:buFont typeface="Arial"/>
              <a:buChar char="•"/>
              <a:defRPr sz="1800" b="0" i="0" u="none" strike="noStrike" cap="none">
                <a:solidFill>
                  <a:srgbClr val="262626"/>
                </a:solidFill>
                <a:latin typeface="Gill Sans"/>
                <a:ea typeface="Gill Sans"/>
                <a:cs typeface="Gill Sans"/>
                <a:sym typeface="Gill Sans"/>
              </a:defRPr>
            </a:lvl1pPr>
            <a:lvl2pPr marL="914400" marR="0" lvl="1"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2pPr>
            <a:lvl3pPr marL="1371600" marR="0" lvl="2"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3pPr>
            <a:lvl4pPr marL="1828800" marR="0" lvl="3"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4pPr>
            <a:lvl5pPr marL="2286000" marR="0" lvl="4" indent="-330200" algn="l" rtl="0">
              <a:lnSpc>
                <a:spcPct val="100000"/>
              </a:lnSpc>
              <a:spcBef>
                <a:spcPts val="1000"/>
              </a:spcBef>
              <a:spcAft>
                <a:spcPts val="0"/>
              </a:spcAft>
              <a:buClr>
                <a:schemeClr val="accent2"/>
              </a:buClr>
              <a:buSzPts val="1600"/>
              <a:buFont typeface="Arial"/>
              <a:buChar char="•"/>
              <a:defRPr sz="1600" b="0" i="0" u="none" strike="noStrike" cap="none">
                <a:solidFill>
                  <a:srgbClr val="262626"/>
                </a:solidFill>
                <a:latin typeface="Gill Sans"/>
                <a:ea typeface="Gill Sans"/>
                <a:cs typeface="Gill Sans"/>
                <a:sym typeface="Gill Sans"/>
              </a:defRPr>
            </a:lvl5pPr>
            <a:lvl6pPr marL="2743200" marR="0" lvl="5"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6pPr>
            <a:lvl7pPr marL="3200400" marR="0" lvl="6"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7pPr>
            <a:lvl8pPr marL="3657600" marR="0" lvl="7"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8pPr>
            <a:lvl9pPr marL="4114800" marR="0" lvl="8" indent="-330200" algn="l" rtl="0">
              <a:lnSpc>
                <a:spcPct val="100000"/>
              </a:lnSpc>
              <a:spcBef>
                <a:spcPts val="1000"/>
              </a:spcBef>
              <a:spcAft>
                <a:spcPts val="0"/>
              </a:spcAft>
              <a:buClr>
                <a:schemeClr val="accent2"/>
              </a:buClr>
              <a:buSzPts val="1600"/>
              <a:buFont typeface="Arial"/>
              <a:buChar char="•"/>
              <a:defRPr sz="1600" b="0" i="0" u="none" strike="noStrike" cap="none">
                <a:solidFill>
                  <a:schemeClr val="dk1"/>
                </a:solidFill>
                <a:latin typeface="Gill Sans"/>
                <a:ea typeface="Gill Sans"/>
                <a:cs typeface="Gill Sans"/>
                <a:sym typeface="Gill Sans"/>
              </a:defRPr>
            </a:lvl9pPr>
          </a:lstStyle>
          <a:p>
            <a:endParaRPr/>
          </a:p>
        </p:txBody>
      </p:sp>
      <p:sp>
        <p:nvSpPr>
          <p:cNvPr id="20" name="Google Shape;20;p3"/>
          <p:cNvSpPr txBox="1">
            <a:spLocks noGrp="1"/>
          </p:cNvSpPr>
          <p:nvPr>
            <p:ph type="dt" idx="10"/>
          </p:nvPr>
        </p:nvSpPr>
        <p:spPr>
          <a:xfrm>
            <a:off x="7821429" y="6238816"/>
            <a:ext cx="2753746" cy="323968"/>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21" name="Google Shape;21;p3"/>
          <p:cNvSpPr txBox="1">
            <a:spLocks noGrp="1"/>
          </p:cNvSpPr>
          <p:nvPr>
            <p:ph type="ftr" idx="11"/>
          </p:nvPr>
        </p:nvSpPr>
        <p:spPr>
          <a:xfrm>
            <a:off x="1600200" y="6236208"/>
            <a:ext cx="5901189" cy="32004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050" b="0"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22" name="Google Shape;22;p3"/>
          <p:cNvSpPr>
            <a:spLocks noGrp="1"/>
          </p:cNvSpPr>
          <p:nvPr>
            <p:ph type="sldNum" idx="12"/>
          </p:nvPr>
        </p:nvSpPr>
        <p:spPr>
          <a:xfrm>
            <a:off x="10758922" y="6217920"/>
            <a:ext cx="365760" cy="365760"/>
          </a:xfrm>
          <a:prstGeom prst="ellipse">
            <a:avLst/>
          </a:prstGeom>
          <a:solidFill>
            <a:srgbClr val="1D1D1D">
              <a:alpha val="69803"/>
            </a:srgbClr>
          </a:solidFill>
          <a:ln>
            <a:noFill/>
          </a:ln>
        </p:spPr>
        <p:txBody>
          <a:bodyPr spcFirstLastPara="1" wrap="square" lIns="18275" tIns="45700" rIns="18275" bIns="45700" anchor="ctr" anchorCtr="0">
            <a:noAutofit/>
          </a:bodyPr>
          <a:lstStyle>
            <a:lvl1pPr marL="0" marR="0" lvl="0" indent="0" algn="ctr" rtl="0">
              <a:spcBef>
                <a:spcPts val="0"/>
              </a:spcBef>
              <a:buNone/>
              <a:defRPr sz="1100" b="0" i="0" u="none" strike="noStrike" cap="none">
                <a:solidFill>
                  <a:srgbClr val="FFFFFF"/>
                </a:solidFill>
                <a:latin typeface="Gill Sans"/>
                <a:ea typeface="Gill Sans"/>
                <a:cs typeface="Gill Sans"/>
                <a:sym typeface="Gill Sans"/>
              </a:defRPr>
            </a:lvl1pPr>
            <a:lvl2pPr marL="0" marR="0" lvl="1" indent="0" algn="ctr" rtl="0">
              <a:spcBef>
                <a:spcPts val="0"/>
              </a:spcBef>
              <a:buNone/>
              <a:defRPr sz="1100" b="0" i="0" u="none" strike="noStrike" cap="none">
                <a:solidFill>
                  <a:srgbClr val="FFFFFF"/>
                </a:solidFill>
                <a:latin typeface="Gill Sans"/>
                <a:ea typeface="Gill Sans"/>
                <a:cs typeface="Gill Sans"/>
                <a:sym typeface="Gill Sans"/>
              </a:defRPr>
            </a:lvl2pPr>
            <a:lvl3pPr marL="0" marR="0" lvl="2" indent="0" algn="ctr" rtl="0">
              <a:spcBef>
                <a:spcPts val="0"/>
              </a:spcBef>
              <a:buNone/>
              <a:defRPr sz="1100" b="0" i="0" u="none" strike="noStrike" cap="none">
                <a:solidFill>
                  <a:srgbClr val="FFFFFF"/>
                </a:solidFill>
                <a:latin typeface="Gill Sans"/>
                <a:ea typeface="Gill Sans"/>
                <a:cs typeface="Gill Sans"/>
                <a:sym typeface="Gill Sans"/>
              </a:defRPr>
            </a:lvl3pPr>
            <a:lvl4pPr marL="0" marR="0" lvl="3" indent="0" algn="ctr" rtl="0">
              <a:spcBef>
                <a:spcPts val="0"/>
              </a:spcBef>
              <a:buNone/>
              <a:defRPr sz="1100" b="0" i="0" u="none" strike="noStrike" cap="none">
                <a:solidFill>
                  <a:srgbClr val="FFFFFF"/>
                </a:solidFill>
                <a:latin typeface="Gill Sans"/>
                <a:ea typeface="Gill Sans"/>
                <a:cs typeface="Gill Sans"/>
                <a:sym typeface="Gill Sans"/>
              </a:defRPr>
            </a:lvl4pPr>
            <a:lvl5pPr marL="0" marR="0" lvl="4" indent="0" algn="ctr" rtl="0">
              <a:spcBef>
                <a:spcPts val="0"/>
              </a:spcBef>
              <a:buNone/>
              <a:defRPr sz="1100" b="0" i="0" u="none" strike="noStrike" cap="none">
                <a:solidFill>
                  <a:srgbClr val="FFFFFF"/>
                </a:solidFill>
                <a:latin typeface="Gill Sans"/>
                <a:ea typeface="Gill Sans"/>
                <a:cs typeface="Gill Sans"/>
                <a:sym typeface="Gill Sans"/>
              </a:defRPr>
            </a:lvl5pPr>
            <a:lvl6pPr marL="0" marR="0" lvl="5" indent="0" algn="ctr" rtl="0">
              <a:spcBef>
                <a:spcPts val="0"/>
              </a:spcBef>
              <a:buNone/>
              <a:defRPr sz="1100" b="0" i="0" u="none" strike="noStrike" cap="none">
                <a:solidFill>
                  <a:srgbClr val="FFFFFF"/>
                </a:solidFill>
                <a:latin typeface="Gill Sans"/>
                <a:ea typeface="Gill Sans"/>
                <a:cs typeface="Gill Sans"/>
                <a:sym typeface="Gill Sans"/>
              </a:defRPr>
            </a:lvl6pPr>
            <a:lvl7pPr marL="0" marR="0" lvl="6" indent="0" algn="ctr" rtl="0">
              <a:spcBef>
                <a:spcPts val="0"/>
              </a:spcBef>
              <a:buNone/>
              <a:defRPr sz="1100" b="0" i="0" u="none" strike="noStrike" cap="none">
                <a:solidFill>
                  <a:srgbClr val="FFFFFF"/>
                </a:solidFill>
                <a:latin typeface="Gill Sans"/>
                <a:ea typeface="Gill Sans"/>
                <a:cs typeface="Gill Sans"/>
                <a:sym typeface="Gill Sans"/>
              </a:defRPr>
            </a:lvl7pPr>
            <a:lvl8pPr marL="0" marR="0" lvl="7" indent="0" algn="ctr" rtl="0">
              <a:spcBef>
                <a:spcPts val="0"/>
              </a:spcBef>
              <a:buNone/>
              <a:defRPr sz="1100" b="0" i="0" u="none" strike="noStrike" cap="none">
                <a:solidFill>
                  <a:srgbClr val="FFFFFF"/>
                </a:solidFill>
                <a:latin typeface="Gill Sans"/>
                <a:ea typeface="Gill Sans"/>
                <a:cs typeface="Gill Sans"/>
                <a:sym typeface="Gill Sans"/>
              </a:defRPr>
            </a:lvl8pPr>
            <a:lvl9pPr marL="0" marR="0" lvl="8" indent="0" algn="ctr" rtl="0">
              <a:spcBef>
                <a:spcPts val="0"/>
              </a:spcBef>
              <a:buNone/>
              <a:defRPr sz="1100" b="0" i="0" u="none" strike="noStrike" cap="none">
                <a:solidFill>
                  <a:srgbClr val="FFFFFF"/>
                </a:solidFill>
                <a:latin typeface="Gill Sans"/>
                <a:ea typeface="Gill Sans"/>
                <a:cs typeface="Gill Sans"/>
                <a:sym typeface="Gill Sans"/>
              </a:defRPr>
            </a:lvl9pPr>
          </a:lstStyle>
          <a:p>
            <a:pPr marL="0" lvl="0" indent="0" algn="ct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foescola.com/ingles/presente-simples-simple-pres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nfoescola.com/ingles/o-verbo-to-hav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nfoescola.com/ingles/como-ler-e-escrever-as-horas-em-ing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ctrTitle"/>
          </p:nvPr>
        </p:nvSpPr>
        <p:spPr>
          <a:xfrm>
            <a:off x="1600200" y="2386744"/>
            <a:ext cx="8991600" cy="1645920"/>
          </a:xfrm>
          <a:prstGeom prst="rect">
            <a:avLst/>
          </a:prstGeom>
          <a:solidFill>
            <a:srgbClr val="FFFFFF"/>
          </a:solidFill>
          <a:ln w="38100" cap="flat" cmpd="sng">
            <a:solidFill>
              <a:srgbClr val="404040"/>
            </a:solidFill>
            <a:prstDash val="solid"/>
            <a:round/>
            <a:headEnd type="none" w="sm" len="sm"/>
            <a:tailEnd type="none" w="sm" len="sm"/>
          </a:ln>
        </p:spPr>
        <p:txBody>
          <a:bodyPr spcFirstLastPara="1" wrap="square" lIns="274300" tIns="182875" rIns="274300" bIns="182875" anchor="ctr" anchorCtr="1">
            <a:noAutofit/>
          </a:bodyPr>
          <a:lstStyle/>
          <a:p>
            <a:pPr marL="0" lvl="0" indent="0" algn="ctr" rtl="0">
              <a:lnSpc>
                <a:spcPct val="90000"/>
              </a:lnSpc>
              <a:spcBef>
                <a:spcPts val="0"/>
              </a:spcBef>
              <a:spcAft>
                <a:spcPts val="0"/>
              </a:spcAft>
              <a:buClr>
                <a:srgbClr val="262626"/>
              </a:buClr>
              <a:buSzPts val="3800"/>
              <a:buFont typeface="Gill Sans"/>
              <a:buNone/>
            </a:pPr>
            <a:r>
              <a:rPr lang="pt-BR"/>
              <a:t>PRESENT PERFECT</a:t>
            </a:r>
            <a:endParaRPr/>
          </a:p>
        </p:txBody>
      </p:sp>
      <p:sp>
        <p:nvSpPr>
          <p:cNvPr id="99" name="Google Shape;99;p15"/>
          <p:cNvSpPr txBox="1">
            <a:spLocks noGrp="1"/>
          </p:cNvSpPr>
          <p:nvPr>
            <p:ph type="subTitle" idx="1"/>
          </p:nvPr>
        </p:nvSpPr>
        <p:spPr>
          <a:xfrm>
            <a:off x="2695194" y="4352544"/>
            <a:ext cx="6801612" cy="2227870"/>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SzPts val="1850"/>
              <a:buNone/>
            </a:pPr>
            <a:r>
              <a:rPr lang="pt-BR" sz="1850"/>
              <a:t>JOABSON PEREIRA</a:t>
            </a:r>
            <a:endParaRPr/>
          </a:p>
          <a:p>
            <a:pPr marL="0" lvl="0" indent="0" algn="ctr" rtl="0">
              <a:lnSpc>
                <a:spcPct val="80000"/>
              </a:lnSpc>
              <a:spcBef>
                <a:spcPts val="1000"/>
              </a:spcBef>
              <a:spcAft>
                <a:spcPts val="0"/>
              </a:spcAft>
              <a:buSzPts val="1850"/>
              <a:buNone/>
            </a:pPr>
            <a:r>
              <a:rPr lang="pt-BR" sz="1850"/>
              <a:t>NICOLAS LOPES</a:t>
            </a:r>
            <a:endParaRPr sz="1850"/>
          </a:p>
          <a:p>
            <a:pPr marL="0" lvl="0" indent="0" algn="ctr" rtl="0">
              <a:lnSpc>
                <a:spcPct val="80000"/>
              </a:lnSpc>
              <a:spcBef>
                <a:spcPts val="1000"/>
              </a:spcBef>
              <a:spcAft>
                <a:spcPts val="0"/>
              </a:spcAft>
              <a:buSzPts val="1850"/>
              <a:buNone/>
            </a:pPr>
            <a:r>
              <a:rPr lang="pt-BR" sz="1850"/>
              <a:t>LUÍS EDUARDO</a:t>
            </a:r>
            <a:endParaRPr/>
          </a:p>
          <a:p>
            <a:pPr marL="0" lvl="0" indent="0" algn="ctr" rtl="0">
              <a:lnSpc>
                <a:spcPct val="80000"/>
              </a:lnSpc>
              <a:spcBef>
                <a:spcPts val="1000"/>
              </a:spcBef>
              <a:spcAft>
                <a:spcPts val="0"/>
              </a:spcAft>
              <a:buSzPts val="1850"/>
              <a:buNone/>
            </a:pPr>
            <a:r>
              <a:rPr lang="pt-BR" sz="1850"/>
              <a:t>SÉRGIO VICTOR</a:t>
            </a:r>
            <a:endParaRPr/>
          </a:p>
          <a:p>
            <a:pPr marL="0" lvl="0" indent="0" algn="ctr" rtl="0">
              <a:lnSpc>
                <a:spcPct val="80000"/>
              </a:lnSpc>
              <a:spcBef>
                <a:spcPts val="1000"/>
              </a:spcBef>
              <a:spcAft>
                <a:spcPts val="0"/>
              </a:spcAft>
              <a:buSzPts val="1850"/>
              <a:buNone/>
            </a:pPr>
            <a:r>
              <a:rPr lang="pt-BR" sz="1850"/>
              <a:t>JOÃO BATISTA</a:t>
            </a:r>
            <a:endParaRPr/>
          </a:p>
          <a:p>
            <a:pPr marL="0" lvl="0" indent="0" algn="ctr" rtl="0">
              <a:lnSpc>
                <a:spcPct val="80000"/>
              </a:lnSpc>
              <a:spcBef>
                <a:spcPts val="1000"/>
              </a:spcBef>
              <a:spcAft>
                <a:spcPts val="0"/>
              </a:spcAft>
              <a:buSzPts val="1850"/>
              <a:buNone/>
            </a:pPr>
            <a:r>
              <a:rPr lang="pt-BR" sz="1850"/>
              <a:t>JOBEL FILHO</a:t>
            </a:r>
            <a:endParaRPr/>
          </a:p>
          <a:p>
            <a:pPr marL="0" lvl="0" indent="0" algn="ctr" rtl="0">
              <a:lnSpc>
                <a:spcPct val="80000"/>
              </a:lnSpc>
              <a:spcBef>
                <a:spcPts val="1000"/>
              </a:spcBef>
              <a:spcAft>
                <a:spcPts val="0"/>
              </a:spcAft>
              <a:buSzPts val="1850"/>
              <a:buNone/>
            </a:pPr>
            <a:endParaRPr sz="185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OBSERVAÇÃO</a:t>
            </a:r>
            <a:endParaRPr/>
          </a:p>
        </p:txBody>
      </p:sp>
      <p:sp>
        <p:nvSpPr>
          <p:cNvPr id="154" name="Google Shape;154;p24"/>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a:t>Na forma negativa também há a contração do verbo </a:t>
            </a:r>
            <a:r>
              <a:rPr lang="pt-BR" i="1"/>
              <a:t>to have</a:t>
            </a:r>
            <a:r>
              <a:rPr lang="pt-BR"/>
              <a:t> com o not:</a:t>
            </a:r>
            <a:endParaRPr/>
          </a:p>
          <a:p>
            <a:pPr marL="228600" lvl="0" indent="-228600" algn="l" rtl="0">
              <a:lnSpc>
                <a:spcPct val="100000"/>
              </a:lnSpc>
              <a:spcBef>
                <a:spcPts val="1000"/>
              </a:spcBef>
              <a:spcAft>
                <a:spcPts val="0"/>
              </a:spcAft>
              <a:buSzPts val="1800"/>
              <a:buChar char="•"/>
            </a:pPr>
            <a:r>
              <a:rPr lang="pt-BR"/>
              <a:t>I have not (I haven’t)</a:t>
            </a:r>
            <a:br>
              <a:rPr lang="pt-BR"/>
            </a:br>
            <a:r>
              <a:rPr lang="pt-BR"/>
              <a:t>You have not (You haven’t)</a:t>
            </a:r>
            <a:br>
              <a:rPr lang="pt-BR"/>
            </a:br>
            <a:r>
              <a:rPr lang="pt-BR"/>
              <a:t>He/She/It has not (He/She/It hasn’t)</a:t>
            </a:r>
            <a:br>
              <a:rPr lang="pt-BR"/>
            </a:br>
            <a:r>
              <a:rPr lang="pt-BR"/>
              <a:t>We have not (We haven’t)</a:t>
            </a:r>
            <a:br>
              <a:rPr lang="pt-BR"/>
            </a:br>
            <a:r>
              <a:rPr lang="pt-BR"/>
              <a:t>You have not (You haven’t)</a:t>
            </a:r>
            <a:br>
              <a:rPr lang="pt-BR"/>
            </a:br>
            <a:r>
              <a:rPr lang="pt-BR"/>
              <a:t>They have not (They haven’t)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FORMA INTERROGATIVA</a:t>
            </a:r>
            <a:endParaRPr/>
          </a:p>
        </p:txBody>
      </p:sp>
      <p:sp>
        <p:nvSpPr>
          <p:cNvPr id="160" name="Google Shape;160;p25"/>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a:t>Para fazer perguntas no present perfect simple, é necessário inverter a ordem do verbo auxiliar na frase. Ou seja, ele aparece antes do sujeito. Sua forma é dada pela seguinte estrutura:</a:t>
            </a:r>
            <a:endParaRPr/>
          </a:p>
          <a:p>
            <a:pPr marL="228600" lvl="0" indent="-228600" algn="l" rtl="0">
              <a:lnSpc>
                <a:spcPct val="100000"/>
              </a:lnSpc>
              <a:spcBef>
                <a:spcPts val="1000"/>
              </a:spcBef>
              <a:spcAft>
                <a:spcPts val="0"/>
              </a:spcAft>
              <a:buSzPts val="1800"/>
              <a:buChar char="•"/>
            </a:pPr>
            <a:r>
              <a:rPr lang="pt-BR" b="1"/>
              <a:t>Verbo auxiliar </a:t>
            </a:r>
            <a:r>
              <a:rPr lang="pt-BR" b="1" i="1"/>
              <a:t>to have</a:t>
            </a:r>
            <a:r>
              <a:rPr lang="pt-BR" b="1"/>
              <a:t> no simple presente + sujeito + verbo principal no particípio passado + complemento</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6"/>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dirty="0"/>
              <a:t>EXEMPLOS DA FORMA INTERROGATIVA</a:t>
            </a:r>
            <a:endParaRPr dirty="0"/>
          </a:p>
        </p:txBody>
      </p:sp>
      <p:sp>
        <p:nvSpPr>
          <p:cNvPr id="166" name="Google Shape;166;p26"/>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b="1" i="1" dirty="0" err="1"/>
              <a:t>Have</a:t>
            </a:r>
            <a:r>
              <a:rPr lang="pt-BR" i="1" dirty="0"/>
              <a:t> </a:t>
            </a:r>
            <a:r>
              <a:rPr lang="pt-BR" i="1" dirty="0" err="1"/>
              <a:t>they</a:t>
            </a:r>
            <a:r>
              <a:rPr lang="pt-BR" i="1" dirty="0"/>
              <a:t> </a:t>
            </a:r>
            <a:r>
              <a:rPr lang="pt-BR" b="1" i="1" dirty="0" err="1"/>
              <a:t>seem</a:t>
            </a:r>
            <a:r>
              <a:rPr lang="pt-BR" i="1" dirty="0"/>
              <a:t> </a:t>
            </a:r>
            <a:r>
              <a:rPr lang="pt-BR" i="1" dirty="0" err="1"/>
              <a:t>this</a:t>
            </a:r>
            <a:r>
              <a:rPr lang="pt-BR" i="1" dirty="0"/>
              <a:t> </a:t>
            </a:r>
            <a:r>
              <a:rPr lang="pt-BR" i="1" dirty="0" err="1"/>
              <a:t>film</a:t>
            </a:r>
            <a:r>
              <a:rPr lang="pt-BR" i="1" dirty="0"/>
              <a:t> </a:t>
            </a:r>
            <a:r>
              <a:rPr lang="pt-BR" i="1" dirty="0" err="1"/>
              <a:t>many</a:t>
            </a:r>
            <a:r>
              <a:rPr lang="pt-BR" i="1" dirty="0"/>
              <a:t> times?</a:t>
            </a:r>
            <a:r>
              <a:rPr lang="pt-BR" dirty="0"/>
              <a:t> (Eles têm visto esse filme muitas vezes?)</a:t>
            </a:r>
            <a:endParaRPr dirty="0"/>
          </a:p>
          <a:p>
            <a:pPr marL="228600" lvl="0" indent="-228600" algn="l" rtl="0">
              <a:lnSpc>
                <a:spcPct val="100000"/>
              </a:lnSpc>
              <a:spcBef>
                <a:spcPts val="1000"/>
              </a:spcBef>
              <a:spcAft>
                <a:spcPts val="0"/>
              </a:spcAft>
              <a:buSzPts val="1800"/>
              <a:buChar char="•"/>
            </a:pPr>
            <a:r>
              <a:rPr lang="pt-BR" b="1" i="1" dirty="0" err="1"/>
              <a:t>Has</a:t>
            </a:r>
            <a:r>
              <a:rPr lang="pt-BR" b="1" i="1" dirty="0"/>
              <a:t> </a:t>
            </a:r>
            <a:r>
              <a:rPr lang="pt-BR" i="1" dirty="0" err="1"/>
              <a:t>she</a:t>
            </a:r>
            <a:r>
              <a:rPr lang="pt-BR" i="1" dirty="0"/>
              <a:t> </a:t>
            </a:r>
            <a:r>
              <a:rPr lang="pt-BR" b="1" i="1" dirty="0" err="1"/>
              <a:t>danced</a:t>
            </a:r>
            <a:r>
              <a:rPr lang="pt-BR" i="1" dirty="0"/>
              <a:t> </a:t>
            </a:r>
            <a:r>
              <a:rPr lang="pt-BR" i="1" dirty="0" err="1"/>
              <a:t>every</a:t>
            </a:r>
            <a:r>
              <a:rPr lang="pt-BR" i="1" dirty="0"/>
              <a:t> </a:t>
            </a:r>
            <a:r>
              <a:rPr lang="pt-BR" i="1" dirty="0" err="1"/>
              <a:t>day</a:t>
            </a:r>
            <a:r>
              <a:rPr lang="pt-BR" i="1" dirty="0"/>
              <a:t>?</a:t>
            </a:r>
            <a:r>
              <a:rPr lang="pt-BR" dirty="0"/>
              <a:t> (Ela tem dançado todos os dias?)</a:t>
            </a:r>
            <a:endParaRPr dirty="0"/>
          </a:p>
          <a:p>
            <a:pPr marL="228600" lvl="0" indent="-228600" algn="l" rtl="0">
              <a:lnSpc>
                <a:spcPct val="100000"/>
              </a:lnSpc>
              <a:spcBef>
                <a:spcPts val="1000"/>
              </a:spcBef>
              <a:spcAft>
                <a:spcPts val="0"/>
              </a:spcAft>
              <a:buSzPts val="1800"/>
              <a:buChar char="•"/>
            </a:pPr>
            <a:r>
              <a:rPr lang="pt-BR" b="1" dirty="0" err="1"/>
              <a:t>Have</a:t>
            </a:r>
            <a:r>
              <a:rPr lang="pt-BR" dirty="0"/>
              <a:t> </a:t>
            </a:r>
            <a:r>
              <a:rPr lang="pt-BR" dirty="0" err="1"/>
              <a:t>they</a:t>
            </a:r>
            <a:r>
              <a:rPr lang="pt-BR" dirty="0"/>
              <a:t> </a:t>
            </a:r>
            <a:r>
              <a:rPr lang="pt-BR" b="1" dirty="0" err="1"/>
              <a:t>lived</a:t>
            </a:r>
            <a:r>
              <a:rPr lang="pt-BR" dirty="0"/>
              <a:t> in Amsterdam? (Eles moraram em Amsterdã?)</a:t>
            </a:r>
            <a:endParaRPr dirty="0"/>
          </a:p>
          <a:p>
            <a:pPr marL="228600" lvl="0" indent="-228600" algn="l" rtl="0">
              <a:lnSpc>
                <a:spcPct val="100000"/>
              </a:lnSpc>
              <a:spcBef>
                <a:spcPts val="1000"/>
              </a:spcBef>
              <a:spcAft>
                <a:spcPts val="0"/>
              </a:spcAft>
              <a:buSzPts val="1800"/>
              <a:buChar char="•"/>
            </a:pPr>
            <a:r>
              <a:rPr lang="pt-BR" b="1" dirty="0" err="1"/>
              <a:t>Has</a:t>
            </a:r>
            <a:r>
              <a:rPr lang="pt-BR" dirty="0"/>
              <a:t> </a:t>
            </a:r>
            <a:r>
              <a:rPr lang="pt-BR" dirty="0" err="1"/>
              <a:t>she</a:t>
            </a:r>
            <a:r>
              <a:rPr lang="pt-BR" dirty="0"/>
              <a:t> </a:t>
            </a:r>
            <a:r>
              <a:rPr lang="pt-BR" b="1" dirty="0" err="1"/>
              <a:t>brought</a:t>
            </a:r>
            <a:r>
              <a:rPr lang="pt-BR" dirty="0"/>
              <a:t> </a:t>
            </a:r>
            <a:r>
              <a:rPr lang="pt-BR" dirty="0" err="1"/>
              <a:t>the</a:t>
            </a:r>
            <a:r>
              <a:rPr lang="pt-BR" dirty="0"/>
              <a:t> </a:t>
            </a:r>
            <a:r>
              <a:rPr lang="pt-BR" dirty="0" err="1"/>
              <a:t>English</a:t>
            </a:r>
            <a:r>
              <a:rPr lang="pt-BR" dirty="0"/>
              <a:t>/</a:t>
            </a:r>
            <a:r>
              <a:rPr lang="pt-BR" dirty="0" err="1"/>
              <a:t>Portuguese</a:t>
            </a:r>
            <a:r>
              <a:rPr lang="pt-BR" dirty="0"/>
              <a:t> </a:t>
            </a:r>
            <a:r>
              <a:rPr lang="pt-BR" dirty="0" err="1"/>
              <a:t>dictionary</a:t>
            </a:r>
            <a:r>
              <a:rPr lang="pt-BR" dirty="0"/>
              <a:t>?</a:t>
            </a:r>
            <a:br>
              <a:rPr lang="pt-BR" dirty="0"/>
            </a:br>
            <a:r>
              <a:rPr lang="pt-BR" dirty="0"/>
              <a:t>(Ela trouxe o dicionário de Inglês/Português?)</a:t>
            </a:r>
            <a:endParaRPr dirty="0"/>
          </a:p>
          <a:p>
            <a:pPr marL="228600" lvl="0" indent="-228600" algn="l" rtl="0">
              <a:lnSpc>
                <a:spcPct val="100000"/>
              </a:lnSpc>
              <a:spcBef>
                <a:spcPts val="1000"/>
              </a:spcBef>
              <a:spcAft>
                <a:spcPts val="0"/>
              </a:spcAft>
              <a:buSzPts val="1800"/>
              <a:buChar char="•"/>
            </a:pPr>
            <a:r>
              <a:rPr lang="pt-BR" b="1" dirty="0" err="1"/>
              <a:t>Have</a:t>
            </a:r>
            <a:r>
              <a:rPr lang="pt-BR" b="1" dirty="0"/>
              <a:t> </a:t>
            </a:r>
            <a:r>
              <a:rPr lang="pt-BR" dirty="0" err="1"/>
              <a:t>my</a:t>
            </a:r>
            <a:r>
              <a:rPr lang="pt-BR" dirty="0"/>
              <a:t> </a:t>
            </a:r>
            <a:r>
              <a:rPr lang="pt-BR" dirty="0" err="1"/>
              <a:t>parents</a:t>
            </a:r>
            <a:r>
              <a:rPr lang="pt-BR" dirty="0"/>
              <a:t> </a:t>
            </a:r>
            <a:r>
              <a:rPr lang="pt-BR" b="1" dirty="0" err="1"/>
              <a:t>been</a:t>
            </a:r>
            <a:r>
              <a:rPr lang="pt-BR" dirty="0"/>
              <a:t> </a:t>
            </a:r>
            <a:r>
              <a:rPr lang="pt-BR" dirty="0" err="1"/>
              <a:t>to</a:t>
            </a:r>
            <a:r>
              <a:rPr lang="pt-BR" dirty="0"/>
              <a:t> Portugal </a:t>
            </a:r>
            <a:r>
              <a:rPr lang="pt-BR" dirty="0" err="1"/>
              <a:t>three</a:t>
            </a:r>
            <a:r>
              <a:rPr lang="pt-BR" dirty="0"/>
              <a:t> times? (Meus pais tem estado em Portugal três vezes?)</a:t>
            </a:r>
            <a:endParaRPr dirty="0"/>
          </a:p>
          <a:p>
            <a:pPr marL="228600" lvl="0" indent="-114300" algn="l" rtl="0">
              <a:lnSpc>
                <a:spcPct val="100000"/>
              </a:lnSpc>
              <a:spcBef>
                <a:spcPts val="1000"/>
              </a:spcBef>
              <a:spcAft>
                <a:spcPts val="0"/>
              </a:spcAft>
              <a:buSzPts val="1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PRESENT CONTINUOUS</a:t>
            </a:r>
          </a:p>
        </p:txBody>
      </p:sp>
      <p:sp>
        <p:nvSpPr>
          <p:cNvPr id="172" name="Google Shape;172;p27"/>
          <p:cNvSpPr txBox="1">
            <a:spLocks noGrp="1"/>
          </p:cNvSpPr>
          <p:nvPr>
            <p:ph type="body" idx="1"/>
          </p:nvPr>
        </p:nvSpPr>
        <p:spPr>
          <a:xfrm>
            <a:off x="2231136" y="2638044"/>
            <a:ext cx="7729800" cy="31020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pt-BR" dirty="0"/>
              <a:t>O presente contínuo deve ser usado para expressar uma situação que está em progresso, ou seja, uma ação que ainda está acontecendo. A construção do presente contínuo deve ser dada segundo a forma:</a:t>
            </a:r>
            <a:endParaRPr dirty="0"/>
          </a:p>
          <a:p>
            <a:pPr marL="0" lvl="0" indent="0" algn="l" rtl="0">
              <a:lnSpc>
                <a:spcPct val="115000"/>
              </a:lnSpc>
              <a:spcBef>
                <a:spcPts val="1600"/>
              </a:spcBef>
              <a:spcAft>
                <a:spcPts val="1100"/>
              </a:spcAft>
              <a:buClr>
                <a:schemeClr val="dk1"/>
              </a:buClr>
              <a:buSzPts val="1100"/>
              <a:buFont typeface="Arial"/>
              <a:buNone/>
            </a:pPr>
            <a:r>
              <a:rPr lang="pt-BR" dirty="0"/>
              <a:t>Sujeito + verbo </a:t>
            </a:r>
            <a:r>
              <a:rPr lang="pt-BR" dirty="0" err="1"/>
              <a:t>to</a:t>
            </a:r>
            <a:r>
              <a:rPr lang="pt-BR" dirty="0"/>
              <a:t> </a:t>
            </a:r>
            <a:r>
              <a:rPr lang="pt-BR" dirty="0" err="1"/>
              <a:t>be</a:t>
            </a:r>
            <a:r>
              <a:rPr lang="pt-BR" dirty="0"/>
              <a:t> + verbo com “</a:t>
            </a:r>
            <a:r>
              <a:rPr lang="pt-BR" dirty="0" err="1"/>
              <a:t>ing</a:t>
            </a:r>
            <a:r>
              <a:rPr lang="pt-BR" dirty="0"/>
              <a:t>” + complemento</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8"/>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TERMINAÇÕES</a:t>
            </a:r>
          </a:p>
        </p:txBody>
      </p:sp>
      <p:sp>
        <p:nvSpPr>
          <p:cNvPr id="178" name="Google Shape;178;p28"/>
          <p:cNvSpPr txBox="1">
            <a:spLocks noGrp="1"/>
          </p:cNvSpPr>
          <p:nvPr>
            <p:ph type="body" idx="1"/>
          </p:nvPr>
        </p:nvSpPr>
        <p:spPr>
          <a:xfrm>
            <a:off x="2231136" y="2638044"/>
            <a:ext cx="7729800" cy="31020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pt-BR" dirty="0"/>
              <a:t>Dobrar a última letra dos verbos monossílabos terminados em CVC :</a:t>
            </a:r>
            <a:endParaRPr dirty="0"/>
          </a:p>
          <a:p>
            <a:pPr marL="0" lvl="0" indent="0" algn="l" rtl="0">
              <a:lnSpc>
                <a:spcPct val="115000"/>
              </a:lnSpc>
              <a:spcBef>
                <a:spcPts val="1600"/>
              </a:spcBef>
              <a:spcAft>
                <a:spcPts val="0"/>
              </a:spcAft>
              <a:buClr>
                <a:schemeClr val="dk1"/>
              </a:buClr>
              <a:buSzPts val="1100"/>
              <a:buFont typeface="Arial"/>
              <a:buNone/>
            </a:pPr>
            <a:r>
              <a:rPr lang="pt-BR" dirty="0" err="1"/>
              <a:t>Ex</a:t>
            </a:r>
            <a:r>
              <a:rPr lang="pt-BR" dirty="0"/>
              <a:t>: </a:t>
            </a:r>
            <a:r>
              <a:rPr lang="pt-BR" dirty="0" err="1"/>
              <a:t>swim</a:t>
            </a:r>
            <a:r>
              <a:rPr lang="pt-BR" dirty="0"/>
              <a:t> &gt; </a:t>
            </a:r>
            <a:r>
              <a:rPr lang="pt-BR" dirty="0" err="1"/>
              <a:t>swimming</a:t>
            </a:r>
            <a:endParaRPr dirty="0"/>
          </a:p>
          <a:p>
            <a:pPr marL="0" lvl="0" indent="0" algn="l" rtl="0">
              <a:lnSpc>
                <a:spcPct val="115000"/>
              </a:lnSpc>
              <a:spcBef>
                <a:spcPts val="1600"/>
              </a:spcBef>
              <a:spcAft>
                <a:spcPts val="0"/>
              </a:spcAft>
              <a:buClr>
                <a:schemeClr val="dk1"/>
              </a:buClr>
              <a:buSzPts val="1100"/>
              <a:buFont typeface="Arial"/>
              <a:buNone/>
            </a:pPr>
            <a:r>
              <a:rPr lang="pt-BR" dirty="0"/>
              <a:t>Deve-se retirar o “e” dos verbos terminados com essa letra, antes de se acrescentar o “</a:t>
            </a:r>
            <a:r>
              <a:rPr lang="pt-BR" dirty="0" err="1"/>
              <a:t>ing</a:t>
            </a:r>
            <a:r>
              <a:rPr lang="pt-BR" dirty="0"/>
              <a:t>”:</a:t>
            </a:r>
            <a:endParaRPr dirty="0"/>
          </a:p>
          <a:p>
            <a:pPr marL="0" lvl="0" indent="0" algn="l" rtl="0">
              <a:lnSpc>
                <a:spcPct val="115000"/>
              </a:lnSpc>
              <a:spcBef>
                <a:spcPts val="1600"/>
              </a:spcBef>
              <a:spcAft>
                <a:spcPts val="1600"/>
              </a:spcAft>
              <a:buClr>
                <a:schemeClr val="dk1"/>
              </a:buClr>
              <a:buSzPts val="1100"/>
              <a:buFont typeface="Arial"/>
              <a:buNone/>
            </a:pPr>
            <a:r>
              <a:rPr lang="pt-BR" dirty="0" err="1"/>
              <a:t>Ex</a:t>
            </a:r>
            <a:r>
              <a:rPr lang="pt-BR" dirty="0"/>
              <a:t>: ride &gt; </a:t>
            </a:r>
            <a:r>
              <a:rPr lang="pt-BR" dirty="0" err="1"/>
              <a:t>riding</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9"/>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FORMAS NEGATIVA E INTERROGATIVA</a:t>
            </a:r>
          </a:p>
        </p:txBody>
      </p:sp>
      <p:sp>
        <p:nvSpPr>
          <p:cNvPr id="184" name="Google Shape;184;p29"/>
          <p:cNvSpPr txBox="1">
            <a:spLocks noGrp="1"/>
          </p:cNvSpPr>
          <p:nvPr>
            <p:ph type="body" idx="1"/>
          </p:nvPr>
        </p:nvSpPr>
        <p:spPr>
          <a:xfrm>
            <a:off x="2231136" y="2638044"/>
            <a:ext cx="7729800" cy="31020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pt-BR" dirty="0"/>
              <a:t>•Interrogativa:</a:t>
            </a:r>
            <a:endParaRPr dirty="0"/>
          </a:p>
          <a:p>
            <a:pPr marL="0" lvl="0" indent="0" algn="l" rtl="0">
              <a:spcBef>
                <a:spcPts val="1000"/>
              </a:spcBef>
              <a:spcAft>
                <a:spcPts val="0"/>
              </a:spcAft>
              <a:buNone/>
            </a:pPr>
            <a:r>
              <a:rPr lang="pt-BR" dirty="0" err="1"/>
              <a:t>am</a:t>
            </a:r>
            <a:r>
              <a:rPr lang="pt-BR" dirty="0"/>
              <a:t>\</a:t>
            </a:r>
            <a:r>
              <a:rPr lang="pt-BR" dirty="0" err="1"/>
              <a:t>is</a:t>
            </a:r>
            <a:r>
              <a:rPr lang="pt-BR" dirty="0"/>
              <a:t>\are + verbo</a:t>
            </a:r>
            <a:endParaRPr dirty="0"/>
          </a:p>
          <a:p>
            <a:pPr marL="0" lvl="0" indent="0" algn="l" rtl="0">
              <a:spcBef>
                <a:spcPts val="1000"/>
              </a:spcBef>
              <a:spcAft>
                <a:spcPts val="0"/>
              </a:spcAft>
              <a:buNone/>
            </a:pPr>
            <a:r>
              <a:rPr lang="pt-BR" dirty="0"/>
              <a:t>Exemplo: </a:t>
            </a:r>
            <a:r>
              <a:rPr lang="pt-BR" dirty="0" err="1"/>
              <a:t>Is</a:t>
            </a:r>
            <a:r>
              <a:rPr lang="pt-BR" dirty="0"/>
              <a:t> </a:t>
            </a:r>
            <a:r>
              <a:rPr lang="pt-BR" dirty="0" err="1"/>
              <a:t>she</a:t>
            </a:r>
            <a:r>
              <a:rPr lang="pt-BR" dirty="0"/>
              <a:t> running?</a:t>
            </a:r>
            <a:endParaRPr dirty="0"/>
          </a:p>
          <a:p>
            <a:pPr marL="0" lvl="0" indent="0" algn="l" rtl="0">
              <a:spcBef>
                <a:spcPts val="1000"/>
              </a:spcBef>
              <a:spcAft>
                <a:spcPts val="0"/>
              </a:spcAft>
              <a:buNone/>
            </a:pPr>
            <a:r>
              <a:rPr lang="pt-BR" dirty="0"/>
              <a:t>•Negativa:</a:t>
            </a:r>
            <a:endParaRPr dirty="0"/>
          </a:p>
          <a:p>
            <a:pPr marL="0" lvl="0" indent="0" algn="l" rtl="0">
              <a:spcBef>
                <a:spcPts val="1000"/>
              </a:spcBef>
              <a:spcAft>
                <a:spcPts val="0"/>
              </a:spcAft>
              <a:buNone/>
            </a:pPr>
            <a:r>
              <a:rPr lang="pt-BR" dirty="0"/>
              <a:t> </a:t>
            </a:r>
            <a:r>
              <a:rPr lang="pt-BR" dirty="0" err="1"/>
              <a:t>not</a:t>
            </a:r>
            <a:r>
              <a:rPr lang="pt-BR" dirty="0"/>
              <a:t> + verbo</a:t>
            </a:r>
            <a:endParaRPr dirty="0"/>
          </a:p>
          <a:p>
            <a:pPr marL="0" lvl="0" indent="0" algn="l" rtl="0">
              <a:spcBef>
                <a:spcPts val="1000"/>
              </a:spcBef>
              <a:spcAft>
                <a:spcPts val="0"/>
              </a:spcAft>
              <a:buNone/>
            </a:pPr>
            <a:r>
              <a:rPr lang="pt-BR" dirty="0"/>
              <a:t>Exemplo: </a:t>
            </a:r>
            <a:r>
              <a:rPr lang="pt-BR" dirty="0" err="1"/>
              <a:t>She</a:t>
            </a:r>
            <a:r>
              <a:rPr lang="pt-BR" dirty="0"/>
              <a:t> </a:t>
            </a:r>
            <a:r>
              <a:rPr lang="pt-BR" dirty="0" err="1"/>
              <a:t>is</a:t>
            </a:r>
            <a:r>
              <a:rPr lang="pt-BR" dirty="0"/>
              <a:t> </a:t>
            </a:r>
            <a:r>
              <a:rPr lang="pt-BR" dirty="0" err="1"/>
              <a:t>not</a:t>
            </a:r>
            <a:r>
              <a:rPr lang="pt-BR" dirty="0"/>
              <a:t> running</a:t>
            </a:r>
            <a:endParaRPr dirty="0"/>
          </a:p>
          <a:p>
            <a:pPr marL="0" lvl="0" indent="0" algn="l" rtl="0">
              <a:spcBef>
                <a:spcPts val="1000"/>
              </a:spcBef>
              <a:spcAft>
                <a:spcPts val="0"/>
              </a:spcAft>
              <a:buNone/>
            </a:pPr>
            <a:r>
              <a:rPr lang="pt-BR" dirty="0"/>
              <a:t>Obs.: pode-se comprimi-los e usar por exemplo </a:t>
            </a:r>
            <a:r>
              <a:rPr lang="pt-BR" dirty="0" err="1"/>
              <a:t>isn’t</a:t>
            </a:r>
            <a:r>
              <a:rPr lang="pt-BR" dirty="0"/>
              <a:t>, </a:t>
            </a:r>
            <a:r>
              <a:rPr lang="pt-BR" dirty="0" err="1"/>
              <a:t>wasn’t</a:t>
            </a:r>
            <a:r>
              <a:rPr lang="pt-BR" dirty="0"/>
              <a:t>, </a:t>
            </a:r>
            <a:r>
              <a:rPr lang="pt-BR" dirty="0" err="1"/>
              <a:t>etc</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lvl="0">
              <a:buSzPts val="2800"/>
            </a:pPr>
            <a:r>
              <a:rPr lang="pt-BR" dirty="0"/>
              <a:t>USO DO SINCE E DO FOR  </a:t>
            </a:r>
          </a:p>
        </p:txBody>
      </p:sp>
      <p:sp>
        <p:nvSpPr>
          <p:cNvPr id="190" name="Google Shape;190;p30"/>
          <p:cNvSpPr txBox="1">
            <a:spLocks noGrp="1"/>
          </p:cNvSpPr>
          <p:nvPr>
            <p:ph type="body" idx="1"/>
          </p:nvPr>
        </p:nvSpPr>
        <p:spPr>
          <a:xfrm>
            <a:off x="2231136" y="2638044"/>
            <a:ext cx="7580521"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dirty="0"/>
              <a:t>O termo é usado para indicar o início de um período de tempo que dura até o </a:t>
            </a:r>
            <a:r>
              <a:rPr lang="pt-BR" b="1" dirty="0"/>
              <a:t>presente.</a:t>
            </a:r>
            <a:endParaRPr dirty="0"/>
          </a:p>
          <a:p>
            <a:pPr marL="228600" lvl="0" indent="-228600" algn="l" rtl="0">
              <a:lnSpc>
                <a:spcPct val="100000"/>
              </a:lnSpc>
              <a:spcBef>
                <a:spcPts val="1000"/>
              </a:spcBef>
              <a:spcAft>
                <a:spcPts val="0"/>
              </a:spcAft>
              <a:buSzPts val="1800"/>
              <a:buChar char="•"/>
            </a:pPr>
            <a:r>
              <a:rPr lang="pt-BR" b="1" dirty="0" err="1"/>
              <a:t>Since</a:t>
            </a:r>
            <a:r>
              <a:rPr lang="pt-BR" dirty="0"/>
              <a:t> é utilizado como ponto de partida de uma ação, um evento ou um estágio, e é normalmente usado com tempos passados </a:t>
            </a:r>
            <a:r>
              <a:rPr lang="pt-BR" b="1" dirty="0"/>
              <a:t>(</a:t>
            </a:r>
            <a:r>
              <a:rPr lang="pt-BR" dirty="0"/>
              <a:t>tempos perfeitos</a:t>
            </a:r>
            <a:r>
              <a:rPr lang="pt-BR" b="1" dirty="0"/>
              <a:t>).</a:t>
            </a:r>
            <a:endParaRPr dirty="0"/>
          </a:p>
          <a:p>
            <a:pPr marL="228600" lvl="0" indent="-228600" algn="l" rtl="0">
              <a:lnSpc>
                <a:spcPct val="100000"/>
              </a:lnSpc>
              <a:spcBef>
                <a:spcPts val="1000"/>
              </a:spcBef>
              <a:spcAft>
                <a:spcPts val="0"/>
              </a:spcAft>
              <a:buSzPts val="1800"/>
              <a:buChar char="•"/>
            </a:pPr>
            <a:r>
              <a:rPr lang="pt-BR" dirty="0"/>
              <a:t>Possui uso equivalente ao termo </a:t>
            </a:r>
            <a:r>
              <a:rPr lang="pt-BR" b="1" dirty="0"/>
              <a:t>“desde”.</a:t>
            </a:r>
            <a:endParaRPr dirty="0"/>
          </a:p>
          <a:p>
            <a:pPr marL="228600" lvl="0" indent="-114300" algn="l" rtl="0">
              <a:lnSpc>
                <a:spcPct val="100000"/>
              </a:lnSpc>
              <a:spcBef>
                <a:spcPts val="1000"/>
              </a:spcBef>
              <a:spcAft>
                <a:spcPts val="0"/>
              </a:spcAft>
              <a:buSzPts val="1800"/>
              <a:buNone/>
            </a:pPr>
            <a:endParaRPr b="1" dirty="0"/>
          </a:p>
          <a:p>
            <a:pPr marL="228600" lvl="0" indent="-114300" algn="l" rtl="0">
              <a:lnSpc>
                <a:spcPct val="100000"/>
              </a:lnSpc>
              <a:spcBef>
                <a:spcPts val="1000"/>
              </a:spcBef>
              <a:spcAft>
                <a:spcPts val="0"/>
              </a:spcAft>
              <a:buSzPts val="1800"/>
              <a:buNone/>
            </a:pPr>
            <a:endParaRPr b="1" dirty="0"/>
          </a:p>
          <a:p>
            <a:pPr marL="0" lvl="0" indent="0" algn="l" rtl="0">
              <a:lnSpc>
                <a:spcPct val="100000"/>
              </a:lnSpc>
              <a:spcBef>
                <a:spcPts val="1000"/>
              </a:spcBef>
              <a:spcAft>
                <a:spcPts val="0"/>
              </a:spcAft>
              <a:buSzPts val="1800"/>
              <a:buNone/>
            </a:pPr>
            <a:endParaRP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lvl="0">
              <a:buSzPts val="2800"/>
            </a:pPr>
            <a:r>
              <a:rPr lang="pt-BR" dirty="0"/>
              <a:t>USO DO SINCE E DO FOR  </a:t>
            </a:r>
          </a:p>
        </p:txBody>
      </p:sp>
      <p:sp>
        <p:nvSpPr>
          <p:cNvPr id="190" name="Google Shape;190;p30"/>
          <p:cNvSpPr txBox="1">
            <a:spLocks noGrp="1"/>
          </p:cNvSpPr>
          <p:nvPr>
            <p:ph type="body" idx="1"/>
          </p:nvPr>
        </p:nvSpPr>
        <p:spPr>
          <a:xfrm>
            <a:off x="2231136" y="2638044"/>
            <a:ext cx="7580521" cy="3101983"/>
          </a:xfrm>
          <a:prstGeom prst="rect">
            <a:avLst/>
          </a:prstGeom>
          <a:noFill/>
          <a:ln>
            <a:noFill/>
          </a:ln>
        </p:spPr>
        <p:txBody>
          <a:bodyPr spcFirstLastPara="1" wrap="square" lIns="91425" tIns="45700" rIns="91425" bIns="45700" anchor="t" anchorCtr="0">
            <a:noAutofit/>
          </a:bodyPr>
          <a:lstStyle/>
          <a:p>
            <a:r>
              <a:rPr lang="pt-BR" dirty="0"/>
              <a:t>O termo é usado para indicar a quantidade de tempo que uma ação vem ocorrendo.</a:t>
            </a:r>
          </a:p>
          <a:p>
            <a:r>
              <a:rPr lang="pt-BR" dirty="0"/>
              <a:t>O </a:t>
            </a:r>
            <a:r>
              <a:rPr lang="pt-BR" b="1" dirty="0"/>
              <a:t>For</a:t>
            </a:r>
            <a:r>
              <a:rPr lang="pt-BR" dirty="0"/>
              <a:t> é utilizado de maneira a dizer a quanto tempo aquela ação vem ocorrendo, não de uma forma concreta, mas de uma forma a contar com os termos “meses”, “anos”, “dias”.</a:t>
            </a:r>
          </a:p>
          <a:p>
            <a:r>
              <a:rPr lang="pt-BR" dirty="0"/>
              <a:t>Possui uso equivalente ao termo </a:t>
            </a:r>
            <a:r>
              <a:rPr lang="pt-BR" b="1" dirty="0"/>
              <a:t>“há tanto tempo que”.</a:t>
            </a:r>
          </a:p>
          <a:p>
            <a:pPr marL="228600" lvl="0" indent="-114300" algn="l" rtl="0">
              <a:lnSpc>
                <a:spcPct val="100000"/>
              </a:lnSpc>
              <a:spcBef>
                <a:spcPts val="1000"/>
              </a:spcBef>
              <a:spcAft>
                <a:spcPts val="0"/>
              </a:spcAft>
              <a:buSzPts val="1800"/>
              <a:buNone/>
            </a:pPr>
            <a:endParaRPr b="1" dirty="0"/>
          </a:p>
          <a:p>
            <a:pPr marL="228600" lvl="0" indent="-114300" algn="l" rtl="0">
              <a:lnSpc>
                <a:spcPct val="100000"/>
              </a:lnSpc>
              <a:spcBef>
                <a:spcPts val="1000"/>
              </a:spcBef>
              <a:spcAft>
                <a:spcPts val="0"/>
              </a:spcAft>
              <a:buSzPts val="1800"/>
              <a:buNone/>
            </a:pPr>
            <a:endParaRPr b="1" dirty="0"/>
          </a:p>
          <a:p>
            <a:pPr marL="0" lvl="0" indent="0" algn="l" rtl="0">
              <a:lnSpc>
                <a:spcPct val="100000"/>
              </a:lnSpc>
              <a:spcBef>
                <a:spcPts val="1000"/>
              </a:spcBef>
              <a:spcAft>
                <a:spcPts val="0"/>
              </a:spcAft>
              <a:buSzPts val="1800"/>
              <a:buNone/>
            </a:pPr>
            <a:endParaRPr b="1" dirty="0"/>
          </a:p>
        </p:txBody>
      </p:sp>
    </p:spTree>
    <p:extLst>
      <p:ext uri="{BB962C8B-B14F-4D97-AF65-F5344CB8AC3E}">
        <p14:creationId xmlns:p14="http://schemas.microsoft.com/office/powerpoint/2010/main" val="3297041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EXEMPLOS DE USO DO SINCE</a:t>
            </a:r>
            <a:endParaRPr/>
          </a:p>
        </p:txBody>
      </p:sp>
      <p:sp>
        <p:nvSpPr>
          <p:cNvPr id="196" name="Google Shape;196;p3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a:t>You haven’t visited me </a:t>
            </a:r>
            <a:r>
              <a:rPr lang="pt-BR" b="1"/>
              <a:t>since</a:t>
            </a:r>
            <a:r>
              <a:rPr lang="pt-BR"/>
              <a:t> I moved!</a:t>
            </a:r>
            <a:endParaRPr/>
          </a:p>
          <a:p>
            <a:pPr marL="0" lvl="0" indent="0" algn="l" rtl="0">
              <a:lnSpc>
                <a:spcPct val="100000"/>
              </a:lnSpc>
              <a:spcBef>
                <a:spcPts val="1000"/>
              </a:spcBef>
              <a:spcAft>
                <a:spcPts val="0"/>
              </a:spcAft>
              <a:buSzPts val="1800"/>
              <a:buNone/>
            </a:pPr>
            <a:r>
              <a:rPr lang="pt-BR" b="1"/>
              <a:t>    (</a:t>
            </a:r>
            <a:r>
              <a:rPr lang="pt-BR"/>
              <a:t>Você não me visitou </a:t>
            </a:r>
            <a:r>
              <a:rPr lang="pt-BR" b="1"/>
              <a:t>desde</a:t>
            </a:r>
            <a:r>
              <a:rPr lang="pt-BR"/>
              <a:t> que me mudei!</a:t>
            </a:r>
            <a:r>
              <a:rPr lang="pt-BR" b="1"/>
              <a:t>)</a:t>
            </a:r>
            <a:endParaRPr/>
          </a:p>
          <a:p>
            <a:pPr marL="228600" lvl="0" indent="-228600" algn="l" rtl="0">
              <a:lnSpc>
                <a:spcPct val="100000"/>
              </a:lnSpc>
              <a:spcBef>
                <a:spcPts val="1000"/>
              </a:spcBef>
              <a:spcAft>
                <a:spcPts val="0"/>
              </a:spcAft>
              <a:buSzPts val="1800"/>
              <a:buChar char="•"/>
            </a:pPr>
            <a:r>
              <a:rPr lang="pt-BR"/>
              <a:t>he has become an entrepreneur </a:t>
            </a:r>
            <a:r>
              <a:rPr lang="pt-BR" b="1"/>
              <a:t>since</a:t>
            </a:r>
            <a:r>
              <a:rPr lang="pt-BR"/>
              <a:t> graduating from university.</a:t>
            </a:r>
            <a:endParaRPr/>
          </a:p>
          <a:p>
            <a:pPr marL="0" lvl="0" indent="0" algn="l" rtl="0">
              <a:lnSpc>
                <a:spcPct val="100000"/>
              </a:lnSpc>
              <a:spcBef>
                <a:spcPts val="1000"/>
              </a:spcBef>
              <a:spcAft>
                <a:spcPts val="0"/>
              </a:spcAft>
              <a:buSzPts val="1800"/>
              <a:buNone/>
            </a:pPr>
            <a:r>
              <a:rPr lang="pt-BR" b="1"/>
              <a:t>    (</a:t>
            </a:r>
            <a:r>
              <a:rPr lang="pt-BR"/>
              <a:t>ele se tornou um empreendedor </a:t>
            </a:r>
            <a:r>
              <a:rPr lang="pt-BR" b="1"/>
              <a:t>desde</a:t>
            </a:r>
            <a:r>
              <a:rPr lang="pt-BR"/>
              <a:t> que se formou na universidade</a:t>
            </a:r>
            <a:r>
              <a:rPr lang="pt-BR" b="1"/>
              <a:t>).</a:t>
            </a:r>
            <a:endParaRPr/>
          </a:p>
          <a:p>
            <a:pPr marL="228600" lvl="0" indent="-228600" algn="l" rtl="0">
              <a:lnSpc>
                <a:spcPct val="100000"/>
              </a:lnSpc>
              <a:spcBef>
                <a:spcPts val="1000"/>
              </a:spcBef>
              <a:spcAft>
                <a:spcPts val="0"/>
              </a:spcAft>
              <a:buSzPts val="1800"/>
              <a:buChar char="•"/>
            </a:pPr>
            <a:r>
              <a:rPr lang="pt-BR"/>
              <a:t>Ricardo has not been to that restaurant </a:t>
            </a:r>
            <a:r>
              <a:rPr lang="pt-BR" b="1"/>
              <a:t>since</a:t>
            </a:r>
            <a:r>
              <a:rPr lang="pt-BR"/>
              <a:t> his brother's birthday.</a:t>
            </a:r>
            <a:endParaRPr/>
          </a:p>
          <a:p>
            <a:pPr marL="0" lvl="0" indent="0" algn="l" rtl="0">
              <a:lnSpc>
                <a:spcPct val="100000"/>
              </a:lnSpc>
              <a:spcBef>
                <a:spcPts val="1000"/>
              </a:spcBef>
              <a:spcAft>
                <a:spcPts val="0"/>
              </a:spcAft>
              <a:buSzPts val="1800"/>
              <a:buNone/>
            </a:pPr>
            <a:r>
              <a:rPr lang="pt-BR" b="1"/>
              <a:t>    (</a:t>
            </a:r>
            <a:r>
              <a:rPr lang="pt-BR"/>
              <a:t>Ricardo não esteve naquele restaurante </a:t>
            </a:r>
            <a:r>
              <a:rPr lang="pt-BR" b="1"/>
              <a:t>desde</a:t>
            </a:r>
            <a:r>
              <a:rPr lang="pt-BR"/>
              <a:t> o aniversário do seu irmão</a:t>
            </a:r>
            <a:r>
              <a:rPr lang="pt-BR" b="1"/>
              <a:t>).</a:t>
            </a:r>
            <a:endParaRPr b="1"/>
          </a:p>
          <a:p>
            <a:pPr marL="228600" lvl="0" indent="-114300" algn="l" rtl="0">
              <a:lnSpc>
                <a:spcPct val="100000"/>
              </a:lnSpc>
              <a:spcBef>
                <a:spcPts val="1000"/>
              </a:spcBef>
              <a:spcAft>
                <a:spcPts val="0"/>
              </a:spcAft>
              <a:buSzPts val="1800"/>
              <a:buNone/>
            </a:pPr>
            <a:endParaRPr b="1"/>
          </a:p>
          <a:p>
            <a:pPr marL="228600" lvl="0" indent="-114300" algn="l" rtl="0">
              <a:lnSpc>
                <a:spcPct val="100000"/>
              </a:lnSpc>
              <a:spcBef>
                <a:spcPts val="1000"/>
              </a:spcBef>
              <a:spcAft>
                <a:spcPts val="0"/>
              </a:spcAft>
              <a:buSzPts val="1800"/>
              <a:buNone/>
            </a:pPr>
            <a:endParaRPr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dirty="0"/>
              <a:t>EXEMPLOS DE USO DO FOR</a:t>
            </a:r>
            <a:endParaRPr dirty="0"/>
          </a:p>
        </p:txBody>
      </p:sp>
      <p:sp>
        <p:nvSpPr>
          <p:cNvPr id="196" name="Google Shape;196;p3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r>
              <a:rPr lang="pt-BR" dirty="0" err="1"/>
              <a:t>I’ve</a:t>
            </a:r>
            <a:r>
              <a:rPr lang="pt-BR" dirty="0"/>
              <a:t> </a:t>
            </a:r>
            <a:r>
              <a:rPr lang="pt-BR" dirty="0" err="1"/>
              <a:t>been</a:t>
            </a:r>
            <a:r>
              <a:rPr lang="pt-BR" dirty="0"/>
              <a:t> </a:t>
            </a:r>
            <a:r>
              <a:rPr lang="pt-BR" dirty="0" err="1"/>
              <a:t>helping</a:t>
            </a:r>
            <a:r>
              <a:rPr lang="pt-BR" dirty="0"/>
              <a:t> </a:t>
            </a:r>
            <a:r>
              <a:rPr lang="pt-BR" dirty="0" err="1"/>
              <a:t>you</a:t>
            </a:r>
            <a:r>
              <a:rPr lang="pt-BR" dirty="0"/>
              <a:t> </a:t>
            </a:r>
            <a:r>
              <a:rPr lang="pt-BR" b="1" dirty="0"/>
              <a:t>for</a:t>
            </a:r>
            <a:r>
              <a:rPr lang="pt-BR" dirty="0"/>
              <a:t> </a:t>
            </a:r>
            <a:r>
              <a:rPr lang="pt-BR" dirty="0" err="1"/>
              <a:t>months</a:t>
            </a:r>
            <a:r>
              <a:rPr lang="pt-BR" dirty="0"/>
              <a:t> </a:t>
            </a:r>
            <a:r>
              <a:rPr lang="pt-BR" dirty="0" err="1"/>
              <a:t>already</a:t>
            </a:r>
            <a:r>
              <a:rPr lang="pt-BR" dirty="0"/>
              <a:t>!</a:t>
            </a:r>
            <a:br>
              <a:rPr lang="pt-BR" dirty="0"/>
            </a:br>
            <a:r>
              <a:rPr lang="pt-BR" dirty="0"/>
              <a:t>(Estou ajudando você há meses já!)</a:t>
            </a:r>
          </a:p>
          <a:p>
            <a:r>
              <a:rPr lang="pt-BR" dirty="0" err="1"/>
              <a:t>She’s</a:t>
            </a:r>
            <a:r>
              <a:rPr lang="pt-BR" dirty="0"/>
              <a:t> </a:t>
            </a:r>
            <a:r>
              <a:rPr lang="pt-BR" dirty="0" err="1"/>
              <a:t>been</a:t>
            </a:r>
            <a:r>
              <a:rPr lang="pt-BR" dirty="0"/>
              <a:t> </a:t>
            </a:r>
            <a:r>
              <a:rPr lang="pt-BR" dirty="0" err="1"/>
              <a:t>my</a:t>
            </a:r>
            <a:r>
              <a:rPr lang="pt-BR" dirty="0"/>
              <a:t> friend </a:t>
            </a:r>
            <a:r>
              <a:rPr lang="pt-BR" b="1" dirty="0"/>
              <a:t>for</a:t>
            </a:r>
            <a:r>
              <a:rPr lang="pt-BR" dirty="0"/>
              <a:t> </a:t>
            </a:r>
            <a:r>
              <a:rPr lang="pt-BR" dirty="0" err="1"/>
              <a:t>ten</a:t>
            </a:r>
            <a:r>
              <a:rPr lang="pt-BR" dirty="0"/>
              <a:t> </a:t>
            </a:r>
            <a:r>
              <a:rPr lang="pt-BR" dirty="0" err="1"/>
              <a:t>years</a:t>
            </a:r>
            <a:r>
              <a:rPr lang="pt-BR" dirty="0"/>
              <a:t>.</a:t>
            </a:r>
            <a:br>
              <a:rPr lang="pt-BR" dirty="0"/>
            </a:br>
            <a:r>
              <a:rPr lang="pt-BR" dirty="0"/>
              <a:t>(Ela é minha amiga há dez anos.)</a:t>
            </a:r>
          </a:p>
          <a:p>
            <a:r>
              <a:rPr lang="en-US" dirty="0"/>
              <a:t>Allison hasn’t been to that restaurant </a:t>
            </a:r>
            <a:r>
              <a:rPr lang="en-US" b="1" dirty="0"/>
              <a:t>for</a:t>
            </a:r>
            <a:r>
              <a:rPr lang="en-US" dirty="0"/>
              <a:t> a few months.</a:t>
            </a:r>
          </a:p>
          <a:p>
            <a:pPr marL="0" indent="0">
              <a:buNone/>
            </a:pPr>
            <a:r>
              <a:rPr lang="en-US" b="1" dirty="0"/>
              <a:t>    </a:t>
            </a:r>
            <a:r>
              <a:rPr lang="en-US" dirty="0"/>
              <a:t>(</a:t>
            </a:r>
            <a:r>
              <a:rPr lang="pt-BR" dirty="0"/>
              <a:t>Allison não esteve naquele restaurante por alguns meses.)</a:t>
            </a:r>
          </a:p>
          <a:p>
            <a:pPr marL="228600" lvl="0" indent="-114300" algn="l" rtl="0">
              <a:lnSpc>
                <a:spcPct val="100000"/>
              </a:lnSpc>
              <a:spcBef>
                <a:spcPts val="1000"/>
              </a:spcBef>
              <a:spcAft>
                <a:spcPts val="0"/>
              </a:spcAft>
              <a:buSzPts val="1800"/>
              <a:buNone/>
            </a:pPr>
            <a:endParaRPr b="1" dirty="0"/>
          </a:p>
          <a:p>
            <a:pPr marL="228600" lvl="0" indent="-114300" algn="l" rtl="0">
              <a:lnSpc>
                <a:spcPct val="100000"/>
              </a:lnSpc>
              <a:spcBef>
                <a:spcPts val="1000"/>
              </a:spcBef>
              <a:spcAft>
                <a:spcPts val="0"/>
              </a:spcAft>
              <a:buSzPts val="1800"/>
              <a:buNone/>
            </a:pPr>
            <a:endParaRPr b="1" dirty="0"/>
          </a:p>
        </p:txBody>
      </p:sp>
    </p:spTree>
    <p:extLst>
      <p:ext uri="{BB962C8B-B14F-4D97-AF65-F5344CB8AC3E}">
        <p14:creationId xmlns:p14="http://schemas.microsoft.com/office/powerpoint/2010/main" val="107773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O QUE É</a:t>
            </a:r>
            <a:endParaRPr/>
          </a:p>
        </p:txBody>
      </p:sp>
      <p:sp>
        <p:nvSpPr>
          <p:cNvPr id="105" name="Google Shape;105;p16"/>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SzPts val="2400"/>
              <a:buChar char="•"/>
            </a:pPr>
            <a:r>
              <a:rPr lang="pt-BR" sz="2400"/>
              <a:t>O Present Perfect é um tempo verbal que expressa ações influenciadas pelo presente. Pode se notar que essas ações ainda estão acontecendo ou pararam recentemente. Ou seja, ele pode ser usado para indicar ações que começaram no passado e se prolongam até o presente. </a:t>
            </a:r>
            <a:endParaRPr/>
          </a:p>
          <a:p>
            <a:pPr marL="228600" lvl="0" indent="-228600" algn="l" rtl="0">
              <a:lnSpc>
                <a:spcPct val="90000"/>
              </a:lnSpc>
              <a:spcBef>
                <a:spcPts val="1000"/>
              </a:spcBef>
              <a:spcAft>
                <a:spcPts val="0"/>
              </a:spcAft>
              <a:buSzPts val="2400"/>
              <a:buChar char="•"/>
            </a:pPr>
            <a:r>
              <a:rPr lang="pt-BR" sz="2400"/>
              <a:t>É muito comum incluir algumas palavras que indiquem o tempo (podem ser advérbios) em que se passaram as ações, sendo que as mais utilizadas são:</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2"/>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OBSERVAÇÃO</a:t>
            </a:r>
            <a:endParaRPr/>
          </a:p>
        </p:txBody>
      </p:sp>
      <p:sp>
        <p:nvSpPr>
          <p:cNvPr id="202" name="Google Shape;202;p32"/>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a:t>O uso do </a:t>
            </a:r>
            <a:r>
              <a:rPr lang="pt-BR" b="1"/>
              <a:t>since</a:t>
            </a:r>
            <a:r>
              <a:rPr lang="pt-BR"/>
              <a:t> junto do termo </a:t>
            </a:r>
            <a:r>
              <a:rPr lang="pt-BR" b="1"/>
              <a:t>for </a:t>
            </a:r>
            <a:r>
              <a:rPr lang="pt-BR"/>
              <a:t>com o Present Perfect passam a ideia de que a ação mencionada continua acontecendo (sendo verdadeira) até o presente momento.</a:t>
            </a:r>
            <a:endParaRPr/>
          </a:p>
          <a:p>
            <a:pPr marL="228600" lvl="0" indent="-228600" algn="l" rtl="0">
              <a:lnSpc>
                <a:spcPct val="100000"/>
              </a:lnSpc>
              <a:spcBef>
                <a:spcPts val="1000"/>
              </a:spcBef>
              <a:spcAft>
                <a:spcPts val="0"/>
              </a:spcAft>
              <a:buSzPts val="1800"/>
              <a:buChar char="•"/>
            </a:pPr>
            <a:r>
              <a:rPr lang="pt-BR"/>
              <a:t>Ao dizer “</a:t>
            </a:r>
            <a:r>
              <a:rPr lang="pt-BR" i="1"/>
              <a:t>We’ve been married for 15 years</a:t>
            </a:r>
            <a:r>
              <a:rPr lang="pt-BR"/>
              <a:t>“,eu estou informando às pessoas que continuo casado e esse fato se mantém assim há 15 anos.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p33" descr="Recorte de Tela"/>
          <p:cNvPicPr preferRelativeResize="0"/>
          <p:nvPr/>
        </p:nvPicPr>
        <p:blipFill rotWithShape="1">
          <a:blip r:embed="rId3">
            <a:alphaModFix/>
          </a:blip>
          <a:srcRect/>
          <a:stretch/>
        </p:blipFill>
        <p:spPr>
          <a:xfrm>
            <a:off x="5601639" y="3504732"/>
            <a:ext cx="5753903" cy="3353268"/>
          </a:xfrm>
          <a:prstGeom prst="rect">
            <a:avLst/>
          </a:prstGeom>
          <a:noFill/>
          <a:ln>
            <a:noFill/>
          </a:ln>
        </p:spPr>
      </p:pic>
      <p:pic>
        <p:nvPicPr>
          <p:cNvPr id="208" name="Google Shape;208;p33" descr="Recorte de Tela"/>
          <p:cNvPicPr preferRelativeResize="0"/>
          <p:nvPr/>
        </p:nvPicPr>
        <p:blipFill rotWithShape="1">
          <a:blip r:embed="rId4">
            <a:alphaModFix/>
          </a:blip>
          <a:srcRect/>
          <a:stretch/>
        </p:blipFill>
        <p:spPr>
          <a:xfrm>
            <a:off x="332916" y="189569"/>
            <a:ext cx="4648849" cy="3315163"/>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4"/>
          <p:cNvSpPr txBox="1">
            <a:spLocks noGrp="1"/>
          </p:cNvSpPr>
          <p:nvPr>
            <p:ph type="body" idx="1"/>
          </p:nvPr>
        </p:nvSpPr>
        <p:spPr>
          <a:xfrm>
            <a:off x="1583436" y="2313433"/>
            <a:ext cx="4270248" cy="704087"/>
          </a:xfrm>
          <a:prstGeom prst="rect">
            <a:avLst/>
          </a:prstGeom>
          <a:noFill/>
          <a:ln>
            <a:noFill/>
          </a:ln>
        </p:spPr>
        <p:txBody>
          <a:bodyPr spcFirstLastPara="1" wrap="square" lIns="91425" tIns="45700" rIns="91425" bIns="45700" anchor="b" anchorCtr="1">
            <a:noAutofit/>
          </a:bodyPr>
          <a:lstStyle/>
          <a:p>
            <a:pPr marL="0" lvl="0" indent="0" algn="just" rtl="0">
              <a:lnSpc>
                <a:spcPct val="80000"/>
              </a:lnSpc>
              <a:spcBef>
                <a:spcPts val="0"/>
              </a:spcBef>
              <a:spcAft>
                <a:spcPts val="0"/>
              </a:spcAft>
              <a:buSzPts val="1330"/>
              <a:buNone/>
            </a:pPr>
            <a:r>
              <a:rPr lang="pt-BR" sz="1330"/>
              <a:t>SUJEITO + VERBO </a:t>
            </a:r>
            <a:r>
              <a:rPr lang="pt-BR" sz="1330" i="1"/>
              <a:t>TO HAVE</a:t>
            </a:r>
            <a:r>
              <a:rPr lang="pt-BR" sz="1330"/>
              <a:t> NO SIMPLE PRESENT + VERBO </a:t>
            </a:r>
            <a:r>
              <a:rPr lang="pt-BR" sz="1330" i="1"/>
              <a:t>TO BE</a:t>
            </a:r>
            <a:r>
              <a:rPr lang="pt-BR" sz="1330"/>
              <a:t> NO PRESENT PERFECT + VERBO PRINCIPAL COM –ING + COMPLEMENTO</a:t>
            </a:r>
            <a:endParaRPr sz="1330"/>
          </a:p>
        </p:txBody>
      </p:sp>
      <p:pic>
        <p:nvPicPr>
          <p:cNvPr id="214" name="Google Shape;214;p34"/>
          <p:cNvPicPr preferRelativeResize="0">
            <a:picLocks noGrp="1"/>
          </p:cNvPicPr>
          <p:nvPr>
            <p:ph type="body" idx="2"/>
          </p:nvPr>
        </p:nvPicPr>
        <p:blipFill rotWithShape="1">
          <a:blip r:embed="rId3">
            <a:alphaModFix/>
          </a:blip>
          <a:srcRect/>
          <a:stretch/>
        </p:blipFill>
        <p:spPr>
          <a:xfrm>
            <a:off x="1582738" y="3240782"/>
            <a:ext cx="4270375" cy="2499244"/>
          </a:xfrm>
          <a:prstGeom prst="rect">
            <a:avLst/>
          </a:prstGeom>
          <a:noFill/>
          <a:ln>
            <a:noFill/>
          </a:ln>
        </p:spPr>
      </p:pic>
      <p:pic>
        <p:nvPicPr>
          <p:cNvPr id="215" name="Google Shape;215;p34"/>
          <p:cNvPicPr preferRelativeResize="0">
            <a:picLocks noGrp="1"/>
          </p:cNvPicPr>
          <p:nvPr>
            <p:ph type="body" idx="3"/>
          </p:nvPr>
        </p:nvPicPr>
        <p:blipFill rotWithShape="1">
          <a:blip r:embed="rId4">
            <a:alphaModFix/>
          </a:blip>
          <a:srcRect/>
          <a:stretch/>
        </p:blipFill>
        <p:spPr>
          <a:xfrm>
            <a:off x="6338888" y="3245693"/>
            <a:ext cx="4252912" cy="2494333"/>
          </a:xfrm>
          <a:prstGeom prst="rect">
            <a:avLst/>
          </a:prstGeom>
          <a:noFill/>
          <a:ln>
            <a:noFill/>
          </a:ln>
        </p:spPr>
      </p:pic>
      <p:sp>
        <p:nvSpPr>
          <p:cNvPr id="216" name="Google Shape;216;p34"/>
          <p:cNvSpPr txBox="1">
            <a:spLocks noGrp="1"/>
          </p:cNvSpPr>
          <p:nvPr>
            <p:ph type="body" idx="4"/>
          </p:nvPr>
        </p:nvSpPr>
        <p:spPr>
          <a:xfrm>
            <a:off x="6338316" y="2313433"/>
            <a:ext cx="4270248" cy="704087"/>
          </a:xfrm>
          <a:prstGeom prst="rect">
            <a:avLst/>
          </a:prstGeom>
          <a:noFill/>
          <a:ln>
            <a:noFill/>
          </a:ln>
        </p:spPr>
        <p:txBody>
          <a:bodyPr spcFirstLastPara="1" wrap="square" lIns="91425" tIns="45700" rIns="91425" bIns="45700" anchor="b" anchorCtr="1">
            <a:noAutofit/>
          </a:bodyPr>
          <a:lstStyle/>
          <a:p>
            <a:pPr marL="0" lvl="0" indent="0" algn="just" rtl="0">
              <a:lnSpc>
                <a:spcPct val="80000"/>
              </a:lnSpc>
              <a:spcBef>
                <a:spcPts val="0"/>
              </a:spcBef>
              <a:spcAft>
                <a:spcPts val="0"/>
              </a:spcAft>
              <a:buSzPts val="1472"/>
              <a:buNone/>
            </a:pPr>
            <a:r>
              <a:rPr lang="pt-BR" sz="1472"/>
              <a:t>SUJEITO + VERBO AUXILIAR </a:t>
            </a:r>
            <a:r>
              <a:rPr lang="pt-BR" sz="1472" i="1"/>
              <a:t>TO HAVE</a:t>
            </a:r>
            <a:r>
              <a:rPr lang="pt-BR" sz="1472"/>
              <a:t> NO SIMPLE PRESENT + VERBO PRINCIPAL NO PARTICÍPIO PASSADO + COMPLEMENTO</a:t>
            </a:r>
            <a:endParaRPr sz="1472"/>
          </a:p>
        </p:txBody>
      </p:sp>
      <p:sp>
        <p:nvSpPr>
          <p:cNvPr id="217" name="Google Shape;217;p34"/>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PRESENT PERFECT EM LUCIFER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body" idx="1"/>
          </p:nvPr>
        </p:nvSpPr>
        <p:spPr>
          <a:xfrm>
            <a:off x="-5274564" y="152210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23" name="Google Shape;223;p35"/>
          <p:cNvSpPr txBox="1">
            <a:spLocks noGrp="1"/>
          </p:cNvSpPr>
          <p:nvPr>
            <p:ph type="body" idx="2"/>
          </p:nvPr>
        </p:nvSpPr>
        <p:spPr>
          <a:xfrm>
            <a:off x="1583425" y="2538775"/>
            <a:ext cx="8917800" cy="32013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pt-BR" sz="2400">
                <a:solidFill>
                  <a:srgbClr val="595959"/>
                </a:solidFill>
              </a:rPr>
              <a:t>Preencha com o verbo correto:</a:t>
            </a:r>
            <a:endParaRPr sz="2400">
              <a:solidFill>
                <a:srgbClr val="595959"/>
              </a:solidFill>
            </a:endParaRPr>
          </a:p>
          <a:p>
            <a:pPr marL="0" lvl="0" indent="0" algn="l" rtl="0">
              <a:spcBef>
                <a:spcPts val="0"/>
              </a:spcBef>
              <a:spcAft>
                <a:spcPts val="0"/>
              </a:spcAft>
              <a:buClr>
                <a:schemeClr val="dk1"/>
              </a:buClr>
              <a:buSzPts val="1100"/>
              <a:buFont typeface="Arial"/>
              <a:buNone/>
            </a:pPr>
            <a:r>
              <a:rPr lang="pt-BR" sz="2400">
                <a:solidFill>
                  <a:srgbClr val="595959"/>
                </a:solidFill>
              </a:rPr>
              <a:t>       I have already ______ that book.(write)</a:t>
            </a:r>
            <a:endParaRPr sz="2400">
              <a:solidFill>
                <a:srgbClr val="595959"/>
              </a:solidFill>
            </a:endParaRPr>
          </a:p>
          <a:p>
            <a:pPr marL="0" lvl="0" indent="0" algn="l" rtl="0">
              <a:spcBef>
                <a:spcPts val="0"/>
              </a:spcBef>
              <a:spcAft>
                <a:spcPts val="0"/>
              </a:spcAft>
              <a:buClr>
                <a:schemeClr val="dk1"/>
              </a:buClr>
              <a:buSzPts val="1100"/>
              <a:buFont typeface="Arial"/>
              <a:buNone/>
            </a:pPr>
            <a:r>
              <a:rPr lang="pt-BR" sz="2400">
                <a:solidFill>
                  <a:srgbClr val="595959"/>
                </a:solidFill>
              </a:rPr>
              <a:t>A)written</a:t>
            </a:r>
            <a:endParaRPr sz="2400">
              <a:solidFill>
                <a:srgbClr val="595959"/>
              </a:solidFill>
            </a:endParaRPr>
          </a:p>
          <a:p>
            <a:pPr marL="0" lvl="0" indent="0" algn="l" rtl="0">
              <a:spcBef>
                <a:spcPts val="0"/>
              </a:spcBef>
              <a:spcAft>
                <a:spcPts val="0"/>
              </a:spcAft>
              <a:buClr>
                <a:schemeClr val="dk1"/>
              </a:buClr>
              <a:buSzPts val="1100"/>
              <a:buFont typeface="Arial"/>
              <a:buNone/>
            </a:pPr>
            <a:r>
              <a:rPr lang="pt-BR" sz="2400">
                <a:solidFill>
                  <a:srgbClr val="595959"/>
                </a:solidFill>
              </a:rPr>
              <a:t>B)writted</a:t>
            </a:r>
            <a:endParaRPr sz="2400">
              <a:solidFill>
                <a:srgbClr val="595959"/>
              </a:solidFill>
            </a:endParaRPr>
          </a:p>
          <a:p>
            <a:pPr marL="0" lvl="0" indent="0" algn="l" rtl="0">
              <a:spcBef>
                <a:spcPts val="0"/>
              </a:spcBef>
              <a:spcAft>
                <a:spcPts val="0"/>
              </a:spcAft>
              <a:buClr>
                <a:schemeClr val="dk1"/>
              </a:buClr>
              <a:buSzPts val="1100"/>
              <a:buFont typeface="Arial"/>
              <a:buNone/>
            </a:pPr>
            <a:r>
              <a:rPr lang="pt-BR" sz="2400">
                <a:solidFill>
                  <a:srgbClr val="595959"/>
                </a:solidFill>
              </a:rPr>
              <a:t>C)been writtren</a:t>
            </a:r>
            <a:endParaRPr sz="2400">
              <a:solidFill>
                <a:srgbClr val="595959"/>
              </a:solidFill>
            </a:endParaRPr>
          </a:p>
          <a:p>
            <a:pPr marL="0" lvl="0" indent="0" algn="l" rtl="0">
              <a:spcBef>
                <a:spcPts val="0"/>
              </a:spcBef>
              <a:spcAft>
                <a:spcPts val="0"/>
              </a:spcAft>
              <a:buClr>
                <a:schemeClr val="dk1"/>
              </a:buClr>
              <a:buSzPts val="1100"/>
              <a:buFont typeface="Arial"/>
              <a:buNone/>
            </a:pPr>
            <a:r>
              <a:rPr lang="pt-BR" sz="2400">
                <a:solidFill>
                  <a:srgbClr val="595959"/>
                </a:solidFill>
              </a:rPr>
              <a:t>D)write</a:t>
            </a:r>
            <a:endParaRPr/>
          </a:p>
        </p:txBody>
      </p:sp>
      <p:sp>
        <p:nvSpPr>
          <p:cNvPr id="224" name="Google Shape;224;p35"/>
          <p:cNvSpPr txBox="1">
            <a:spLocks noGrp="1"/>
          </p:cNvSpPr>
          <p:nvPr>
            <p:ph type="body" idx="3"/>
          </p:nvPr>
        </p:nvSpPr>
        <p:spPr>
          <a:xfrm>
            <a:off x="11844491" y="3275125"/>
            <a:ext cx="42534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25" name="Google Shape;225;p35"/>
          <p:cNvSpPr txBox="1">
            <a:spLocks noGrp="1"/>
          </p:cNvSpPr>
          <p:nvPr>
            <p:ph type="body" idx="4"/>
          </p:nvPr>
        </p:nvSpPr>
        <p:spPr>
          <a:xfrm>
            <a:off x="11168591" y="152210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26" name="Google Shape;226;p35"/>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1</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6"/>
          <p:cNvSpPr txBox="1">
            <a:spLocks noGrp="1"/>
          </p:cNvSpPr>
          <p:nvPr>
            <p:ph type="body" idx="1"/>
          </p:nvPr>
        </p:nvSpPr>
        <p:spPr>
          <a:xfrm>
            <a:off x="-3428764" y="151385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32" name="Google Shape;232;p36"/>
          <p:cNvSpPr txBox="1">
            <a:spLocks noGrp="1"/>
          </p:cNvSpPr>
          <p:nvPr>
            <p:ph type="body" idx="2"/>
          </p:nvPr>
        </p:nvSpPr>
        <p:spPr>
          <a:xfrm>
            <a:off x="2231125" y="2434500"/>
            <a:ext cx="7984200" cy="33054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pt-BR" sz="2400">
                <a:solidFill>
                  <a:srgbClr val="595959"/>
                </a:solidFill>
              </a:rPr>
              <a:t>Preencha a frase com a sentença correta:</a:t>
            </a:r>
            <a:endParaRPr sz="2400">
              <a:solidFill>
                <a:srgbClr val="595959"/>
              </a:solidFill>
            </a:endParaRPr>
          </a:p>
          <a:p>
            <a:pPr marL="0" lvl="0" indent="0" algn="l" rtl="0">
              <a:lnSpc>
                <a:spcPct val="115000"/>
              </a:lnSpc>
              <a:spcBef>
                <a:spcPts val="1600"/>
              </a:spcBef>
              <a:spcAft>
                <a:spcPts val="0"/>
              </a:spcAft>
              <a:buClr>
                <a:schemeClr val="dk1"/>
              </a:buClr>
              <a:buSzPts val="1100"/>
              <a:buFont typeface="Arial"/>
              <a:buNone/>
            </a:pPr>
            <a:r>
              <a:rPr lang="pt-BR" sz="2400">
                <a:solidFill>
                  <a:srgbClr val="595959"/>
                </a:solidFill>
              </a:rPr>
              <a:t>          Things _______ a lot since October.</a:t>
            </a:r>
            <a:endParaRPr sz="2400">
              <a:solidFill>
                <a:srgbClr val="595959"/>
              </a:solidFill>
            </a:endParaRPr>
          </a:p>
          <a:p>
            <a:pPr marL="0" lvl="0" indent="0" algn="l" rtl="0">
              <a:lnSpc>
                <a:spcPct val="115000"/>
              </a:lnSpc>
              <a:spcBef>
                <a:spcPts val="1600"/>
              </a:spcBef>
              <a:spcAft>
                <a:spcPts val="0"/>
              </a:spcAft>
              <a:buClr>
                <a:schemeClr val="dk1"/>
              </a:buClr>
              <a:buSzPts val="1100"/>
              <a:buFont typeface="Arial"/>
              <a:buNone/>
            </a:pPr>
            <a:r>
              <a:rPr lang="pt-BR" sz="2400">
                <a:solidFill>
                  <a:srgbClr val="595959"/>
                </a:solidFill>
              </a:rPr>
              <a:t>A)changed has</a:t>
            </a:r>
            <a:endParaRPr sz="2400">
              <a:solidFill>
                <a:srgbClr val="595959"/>
              </a:solidFill>
            </a:endParaRPr>
          </a:p>
          <a:p>
            <a:pPr marL="0" lvl="0" indent="0" algn="l" rtl="0">
              <a:lnSpc>
                <a:spcPct val="115000"/>
              </a:lnSpc>
              <a:spcBef>
                <a:spcPts val="1600"/>
              </a:spcBef>
              <a:spcAft>
                <a:spcPts val="0"/>
              </a:spcAft>
              <a:buNone/>
            </a:pPr>
            <a:r>
              <a:rPr lang="pt-BR" sz="2400">
                <a:solidFill>
                  <a:srgbClr val="595959"/>
                </a:solidFill>
              </a:rPr>
              <a:t>B)changed</a:t>
            </a:r>
            <a:endParaRPr sz="2400">
              <a:solidFill>
                <a:srgbClr val="595959"/>
              </a:solidFill>
            </a:endParaRPr>
          </a:p>
          <a:p>
            <a:pPr marL="0" lvl="0" indent="0" algn="l" rtl="0">
              <a:lnSpc>
                <a:spcPct val="115000"/>
              </a:lnSpc>
              <a:spcBef>
                <a:spcPts val="1600"/>
              </a:spcBef>
              <a:spcAft>
                <a:spcPts val="0"/>
              </a:spcAft>
              <a:buClr>
                <a:schemeClr val="dk1"/>
              </a:buClr>
              <a:buSzPts val="1100"/>
              <a:buFont typeface="Arial"/>
              <a:buNone/>
            </a:pPr>
            <a:r>
              <a:rPr lang="pt-BR" sz="2400">
                <a:solidFill>
                  <a:srgbClr val="595959"/>
                </a:solidFill>
              </a:rPr>
              <a:t>C)have changed</a:t>
            </a:r>
            <a:endParaRPr sz="2400">
              <a:solidFill>
                <a:srgbClr val="595959"/>
              </a:solidFill>
            </a:endParaRPr>
          </a:p>
          <a:p>
            <a:pPr marL="0" lvl="0" indent="0" algn="l" rtl="0">
              <a:lnSpc>
                <a:spcPct val="115000"/>
              </a:lnSpc>
              <a:spcBef>
                <a:spcPts val="1600"/>
              </a:spcBef>
              <a:spcAft>
                <a:spcPts val="1600"/>
              </a:spcAft>
              <a:buClr>
                <a:schemeClr val="dk1"/>
              </a:buClr>
              <a:buSzPts val="1100"/>
              <a:buFont typeface="Arial"/>
              <a:buNone/>
            </a:pPr>
            <a:r>
              <a:rPr lang="pt-BR" sz="2400">
                <a:solidFill>
                  <a:srgbClr val="595959"/>
                </a:solidFill>
              </a:rPr>
              <a:t>D)been changing</a:t>
            </a:r>
            <a:endParaRPr/>
          </a:p>
        </p:txBody>
      </p:sp>
      <p:sp>
        <p:nvSpPr>
          <p:cNvPr id="233" name="Google Shape;233;p36"/>
          <p:cNvSpPr txBox="1">
            <a:spLocks noGrp="1"/>
          </p:cNvSpPr>
          <p:nvPr>
            <p:ph type="body" idx="3"/>
          </p:nvPr>
        </p:nvSpPr>
        <p:spPr>
          <a:xfrm>
            <a:off x="10300366" y="2217950"/>
            <a:ext cx="42534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34" name="Google Shape;234;p36"/>
          <p:cNvSpPr txBox="1">
            <a:spLocks noGrp="1"/>
          </p:cNvSpPr>
          <p:nvPr>
            <p:ph type="body" idx="4"/>
          </p:nvPr>
        </p:nvSpPr>
        <p:spPr>
          <a:xfrm>
            <a:off x="10379916" y="96470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35" name="Google Shape;235;p36"/>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en-US" dirty="0"/>
              <a:t>2</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7"/>
          <p:cNvSpPr txBox="1">
            <a:spLocks noGrp="1"/>
          </p:cNvSpPr>
          <p:nvPr>
            <p:ph type="body" idx="1"/>
          </p:nvPr>
        </p:nvSpPr>
        <p:spPr>
          <a:xfrm>
            <a:off x="-4510799" y="833625"/>
            <a:ext cx="39540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41" name="Google Shape;241;p37"/>
          <p:cNvSpPr txBox="1">
            <a:spLocks noGrp="1"/>
          </p:cNvSpPr>
          <p:nvPr>
            <p:ph type="body" idx="2"/>
          </p:nvPr>
        </p:nvSpPr>
        <p:spPr>
          <a:xfrm>
            <a:off x="2231125" y="2468300"/>
            <a:ext cx="7729800" cy="3271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pt-BR" sz="2400"/>
              <a:t>Preencha com o verbo correto no present continuous:</a:t>
            </a:r>
            <a:endParaRPr sz="2400"/>
          </a:p>
          <a:p>
            <a:pPr marL="0" lvl="0" indent="0" algn="l" rtl="0">
              <a:spcBef>
                <a:spcPts val="1000"/>
              </a:spcBef>
              <a:spcAft>
                <a:spcPts val="0"/>
              </a:spcAft>
              <a:buNone/>
            </a:pPr>
            <a:r>
              <a:rPr lang="pt-BR" sz="2400"/>
              <a:t>My workmates are ______ now.(sit)</a:t>
            </a:r>
            <a:endParaRPr sz="2400"/>
          </a:p>
          <a:p>
            <a:pPr marL="0" lvl="0" indent="0" algn="l" rtl="0">
              <a:spcBef>
                <a:spcPts val="1000"/>
              </a:spcBef>
              <a:spcAft>
                <a:spcPts val="0"/>
              </a:spcAft>
              <a:buNone/>
            </a:pPr>
            <a:r>
              <a:rPr lang="pt-BR" sz="2400"/>
              <a:t>A)Sitting</a:t>
            </a:r>
            <a:endParaRPr sz="2400"/>
          </a:p>
          <a:p>
            <a:pPr marL="0" lvl="0" indent="0" algn="l" rtl="0">
              <a:spcBef>
                <a:spcPts val="1000"/>
              </a:spcBef>
              <a:spcAft>
                <a:spcPts val="0"/>
              </a:spcAft>
              <a:buNone/>
            </a:pPr>
            <a:r>
              <a:rPr lang="pt-BR" sz="2400"/>
              <a:t>B)Siting</a:t>
            </a:r>
            <a:endParaRPr sz="2400"/>
          </a:p>
          <a:p>
            <a:pPr marL="0" lvl="0" indent="0" algn="l" rtl="0">
              <a:spcBef>
                <a:spcPts val="1000"/>
              </a:spcBef>
              <a:spcAft>
                <a:spcPts val="0"/>
              </a:spcAft>
              <a:buNone/>
            </a:pPr>
            <a:r>
              <a:rPr lang="pt-BR" sz="2400"/>
              <a:t>C)Sit</a:t>
            </a:r>
            <a:endParaRPr sz="2400"/>
          </a:p>
          <a:p>
            <a:pPr marL="0" lvl="0" indent="0" algn="l" rtl="0">
              <a:spcBef>
                <a:spcPts val="1000"/>
              </a:spcBef>
              <a:spcAft>
                <a:spcPts val="0"/>
              </a:spcAft>
              <a:buNone/>
            </a:pPr>
            <a:r>
              <a:rPr lang="pt-BR" sz="2400"/>
              <a:t>D)N.D.A.</a:t>
            </a:r>
            <a:endParaRPr sz="2400"/>
          </a:p>
        </p:txBody>
      </p:sp>
      <p:sp>
        <p:nvSpPr>
          <p:cNvPr id="242" name="Google Shape;242;p37"/>
          <p:cNvSpPr txBox="1">
            <a:spLocks noGrp="1"/>
          </p:cNvSpPr>
          <p:nvPr>
            <p:ph type="body" idx="3"/>
          </p:nvPr>
        </p:nvSpPr>
        <p:spPr>
          <a:xfrm>
            <a:off x="13116741" y="1647550"/>
            <a:ext cx="42534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43" name="Google Shape;243;p37"/>
          <p:cNvSpPr txBox="1">
            <a:spLocks noGrp="1"/>
          </p:cNvSpPr>
          <p:nvPr>
            <p:ph type="body" idx="4"/>
          </p:nvPr>
        </p:nvSpPr>
        <p:spPr>
          <a:xfrm>
            <a:off x="12289341" y="26060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44" name="Google Shape;244;p37"/>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3</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8"/>
          <p:cNvSpPr txBox="1">
            <a:spLocks noGrp="1"/>
          </p:cNvSpPr>
          <p:nvPr>
            <p:ph type="body" idx="1"/>
          </p:nvPr>
        </p:nvSpPr>
        <p:spPr>
          <a:xfrm>
            <a:off x="-4919839" y="176655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0" name="Google Shape;250;p38"/>
          <p:cNvSpPr txBox="1">
            <a:spLocks noGrp="1"/>
          </p:cNvSpPr>
          <p:nvPr>
            <p:ph type="body" idx="2"/>
          </p:nvPr>
        </p:nvSpPr>
        <p:spPr>
          <a:xfrm>
            <a:off x="-4550339" y="2773750"/>
            <a:ext cx="42702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51" name="Google Shape;251;p38"/>
          <p:cNvSpPr txBox="1">
            <a:spLocks noGrp="1"/>
          </p:cNvSpPr>
          <p:nvPr>
            <p:ph type="body" idx="3"/>
          </p:nvPr>
        </p:nvSpPr>
        <p:spPr>
          <a:xfrm>
            <a:off x="2231125" y="2379600"/>
            <a:ext cx="8360700" cy="336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pt-BR" sz="2400"/>
              <a:t>Preencha com a sentença correta:</a:t>
            </a:r>
            <a:endParaRPr sz="2400"/>
          </a:p>
          <a:p>
            <a:pPr marL="0" lvl="0" indent="0" algn="l" rtl="0">
              <a:spcBef>
                <a:spcPts val="1000"/>
              </a:spcBef>
              <a:spcAft>
                <a:spcPts val="0"/>
              </a:spcAft>
              <a:buNone/>
            </a:pPr>
            <a:r>
              <a:rPr lang="pt-BR" sz="2400"/>
              <a:t>I have been waiting _____ so long.</a:t>
            </a:r>
            <a:endParaRPr sz="2400"/>
          </a:p>
          <a:p>
            <a:pPr marL="0" lvl="0" indent="0" algn="l" rtl="0">
              <a:spcBef>
                <a:spcPts val="1000"/>
              </a:spcBef>
              <a:spcAft>
                <a:spcPts val="0"/>
              </a:spcAft>
              <a:buNone/>
            </a:pPr>
            <a:r>
              <a:rPr lang="pt-BR" sz="2400"/>
              <a:t>A)For</a:t>
            </a:r>
            <a:endParaRPr sz="2400"/>
          </a:p>
          <a:p>
            <a:pPr marL="0" lvl="0" indent="0" algn="l" rtl="0">
              <a:spcBef>
                <a:spcPts val="1000"/>
              </a:spcBef>
              <a:spcAft>
                <a:spcPts val="0"/>
              </a:spcAft>
              <a:buNone/>
            </a:pPr>
            <a:r>
              <a:rPr lang="pt-BR" sz="2400"/>
              <a:t>B)Since</a:t>
            </a:r>
            <a:endParaRPr sz="2400"/>
          </a:p>
          <a:p>
            <a:pPr marL="0" lvl="0" indent="0" algn="l" rtl="0">
              <a:spcBef>
                <a:spcPts val="1000"/>
              </a:spcBef>
              <a:spcAft>
                <a:spcPts val="0"/>
              </a:spcAft>
              <a:buNone/>
            </a:pPr>
            <a:r>
              <a:rPr lang="pt-BR" sz="2400"/>
              <a:t>C)For e Since podem ser usados</a:t>
            </a:r>
            <a:endParaRPr sz="2400"/>
          </a:p>
          <a:p>
            <a:pPr marL="0" lvl="0" indent="0" algn="l" rtl="0">
              <a:spcBef>
                <a:spcPts val="1000"/>
              </a:spcBef>
              <a:spcAft>
                <a:spcPts val="0"/>
              </a:spcAft>
              <a:buNone/>
            </a:pPr>
            <a:r>
              <a:rPr lang="pt-BR" sz="2400"/>
              <a:t>D)N.D.A.</a:t>
            </a:r>
            <a:endParaRPr sz="2400"/>
          </a:p>
        </p:txBody>
      </p:sp>
      <p:sp>
        <p:nvSpPr>
          <p:cNvPr id="252" name="Google Shape;252;p38"/>
          <p:cNvSpPr txBox="1">
            <a:spLocks noGrp="1"/>
          </p:cNvSpPr>
          <p:nvPr>
            <p:ph type="body" idx="4"/>
          </p:nvPr>
        </p:nvSpPr>
        <p:spPr>
          <a:xfrm>
            <a:off x="12087791" y="1559633"/>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3" name="Google Shape;253;p38"/>
          <p:cNvSpPr txBox="1">
            <a:spLocks noGrp="1"/>
          </p:cNvSpPr>
          <p:nvPr>
            <p:ph type="title"/>
          </p:nvPr>
        </p:nvSpPr>
        <p:spPr>
          <a:xfrm>
            <a:off x="2231136" y="964692"/>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4</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8"/>
          <p:cNvSpPr txBox="1">
            <a:spLocks noGrp="1"/>
          </p:cNvSpPr>
          <p:nvPr>
            <p:ph type="body" idx="1"/>
          </p:nvPr>
        </p:nvSpPr>
        <p:spPr>
          <a:xfrm>
            <a:off x="-4919839" y="176655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0" name="Google Shape;250;p38"/>
          <p:cNvSpPr txBox="1">
            <a:spLocks noGrp="1"/>
          </p:cNvSpPr>
          <p:nvPr>
            <p:ph type="body" idx="2"/>
          </p:nvPr>
        </p:nvSpPr>
        <p:spPr>
          <a:xfrm>
            <a:off x="-4550339" y="2773750"/>
            <a:ext cx="42702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51" name="Google Shape;251;p38"/>
          <p:cNvSpPr txBox="1">
            <a:spLocks noGrp="1"/>
          </p:cNvSpPr>
          <p:nvPr>
            <p:ph type="body" idx="3"/>
          </p:nvPr>
        </p:nvSpPr>
        <p:spPr>
          <a:xfrm>
            <a:off x="2231125" y="2379600"/>
            <a:ext cx="8360700" cy="3360300"/>
          </a:xfrm>
          <a:prstGeom prst="rect">
            <a:avLst/>
          </a:prstGeom>
        </p:spPr>
        <p:txBody>
          <a:bodyPr spcFirstLastPara="1" wrap="square" lIns="91425" tIns="45700" rIns="91425" bIns="45700" anchor="t" anchorCtr="0">
            <a:noAutofit/>
          </a:bodyPr>
          <a:lstStyle/>
          <a:p>
            <a:pPr marL="0" lvl="0" indent="0">
              <a:buNone/>
            </a:pPr>
            <a:r>
              <a:rPr lang="pt-BR" sz="2400" dirty="0"/>
              <a:t>Qual a formação do </a:t>
            </a:r>
            <a:r>
              <a:rPr lang="pt-BR" sz="2400" dirty="0" err="1"/>
              <a:t>present</a:t>
            </a:r>
            <a:r>
              <a:rPr lang="pt-BR" sz="2400" dirty="0"/>
              <a:t> </a:t>
            </a:r>
            <a:r>
              <a:rPr lang="pt-BR" sz="2400" dirty="0" err="1"/>
              <a:t>continuous</a:t>
            </a:r>
            <a:r>
              <a:rPr lang="pt-BR" sz="2400" dirty="0"/>
              <a:t>?</a:t>
            </a:r>
          </a:p>
          <a:p>
            <a:pPr marL="0" lvl="0" indent="0">
              <a:buNone/>
            </a:pPr>
            <a:r>
              <a:rPr lang="pt-BR" sz="2400" dirty="0"/>
              <a:t>A)Sujeito+ verbo </a:t>
            </a:r>
            <a:r>
              <a:rPr lang="pt-BR" sz="2400" dirty="0" err="1"/>
              <a:t>to</a:t>
            </a:r>
            <a:r>
              <a:rPr lang="pt-BR" sz="2400" dirty="0"/>
              <a:t> </a:t>
            </a:r>
            <a:r>
              <a:rPr lang="pt-BR" sz="2400" dirty="0" err="1"/>
              <a:t>be</a:t>
            </a:r>
            <a:r>
              <a:rPr lang="pt-BR" sz="2400" dirty="0"/>
              <a:t> +verbo com “</a:t>
            </a:r>
            <a:r>
              <a:rPr lang="pt-BR" sz="2400" dirty="0" err="1"/>
              <a:t>ing</a:t>
            </a:r>
            <a:r>
              <a:rPr lang="pt-BR" sz="2400" dirty="0"/>
              <a:t>” + complemento</a:t>
            </a:r>
          </a:p>
          <a:p>
            <a:pPr marL="0" lvl="0" indent="0">
              <a:buNone/>
            </a:pPr>
            <a:r>
              <a:rPr lang="pt-BR" sz="2400" dirty="0"/>
              <a:t>B)Verbo </a:t>
            </a:r>
            <a:r>
              <a:rPr lang="pt-BR" sz="2400" dirty="0" err="1"/>
              <a:t>to</a:t>
            </a:r>
            <a:r>
              <a:rPr lang="pt-BR" sz="2400" dirty="0"/>
              <a:t> </a:t>
            </a:r>
            <a:r>
              <a:rPr lang="pt-BR" sz="2400" dirty="0" err="1"/>
              <a:t>be</a:t>
            </a:r>
            <a:r>
              <a:rPr lang="pt-BR" sz="2400" dirty="0"/>
              <a:t> + verbo com “</a:t>
            </a:r>
            <a:r>
              <a:rPr lang="pt-BR" sz="2400" dirty="0" err="1"/>
              <a:t>ing</a:t>
            </a:r>
            <a:r>
              <a:rPr lang="pt-BR" sz="2400" dirty="0"/>
              <a:t>”+ complemento</a:t>
            </a:r>
          </a:p>
          <a:p>
            <a:pPr marL="0" lvl="0" indent="0">
              <a:buNone/>
            </a:pPr>
            <a:r>
              <a:rPr lang="pt-BR" sz="2400" dirty="0"/>
              <a:t>C)Sujeito + verbo com “</a:t>
            </a:r>
            <a:r>
              <a:rPr lang="pt-BR" sz="2400" dirty="0" err="1"/>
              <a:t>ing</a:t>
            </a:r>
            <a:r>
              <a:rPr lang="pt-BR" sz="2400" dirty="0"/>
              <a:t>” + complemento</a:t>
            </a:r>
          </a:p>
          <a:p>
            <a:pPr marL="0" lvl="0" indent="0">
              <a:buNone/>
            </a:pPr>
            <a:r>
              <a:rPr lang="pt-BR" sz="2400" dirty="0"/>
              <a:t>D)Sujeito + verbo </a:t>
            </a:r>
            <a:r>
              <a:rPr lang="pt-BR" sz="2400" dirty="0" err="1"/>
              <a:t>to</a:t>
            </a:r>
            <a:r>
              <a:rPr lang="pt-BR" sz="2400" dirty="0"/>
              <a:t> </a:t>
            </a:r>
            <a:r>
              <a:rPr lang="pt-BR" sz="2400" dirty="0" err="1"/>
              <a:t>be</a:t>
            </a:r>
            <a:r>
              <a:rPr lang="pt-BR" sz="2400" dirty="0"/>
              <a:t> + complemento</a:t>
            </a:r>
          </a:p>
        </p:txBody>
      </p:sp>
      <p:sp>
        <p:nvSpPr>
          <p:cNvPr id="252" name="Google Shape;252;p38"/>
          <p:cNvSpPr txBox="1">
            <a:spLocks noGrp="1"/>
          </p:cNvSpPr>
          <p:nvPr>
            <p:ph type="body" idx="4"/>
          </p:nvPr>
        </p:nvSpPr>
        <p:spPr>
          <a:xfrm>
            <a:off x="12087791" y="1559633"/>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3" name="Google Shape;253;p38"/>
          <p:cNvSpPr txBox="1">
            <a:spLocks noGrp="1"/>
          </p:cNvSpPr>
          <p:nvPr>
            <p:ph type="title"/>
          </p:nvPr>
        </p:nvSpPr>
        <p:spPr>
          <a:xfrm>
            <a:off x="2231125" y="965333"/>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pt-BR" dirty="0"/>
              <a:t>5</a:t>
            </a:r>
            <a:endParaRPr dirty="0"/>
          </a:p>
        </p:txBody>
      </p:sp>
    </p:spTree>
    <p:extLst>
      <p:ext uri="{BB962C8B-B14F-4D97-AF65-F5344CB8AC3E}">
        <p14:creationId xmlns:p14="http://schemas.microsoft.com/office/powerpoint/2010/main" val="1625651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8"/>
          <p:cNvSpPr txBox="1">
            <a:spLocks noGrp="1"/>
          </p:cNvSpPr>
          <p:nvPr>
            <p:ph type="body" idx="1"/>
          </p:nvPr>
        </p:nvSpPr>
        <p:spPr>
          <a:xfrm>
            <a:off x="-4919839" y="1766558"/>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0" name="Google Shape;250;p38"/>
          <p:cNvSpPr txBox="1">
            <a:spLocks noGrp="1"/>
          </p:cNvSpPr>
          <p:nvPr>
            <p:ph type="body" idx="2"/>
          </p:nvPr>
        </p:nvSpPr>
        <p:spPr>
          <a:xfrm>
            <a:off x="-4550339" y="2773750"/>
            <a:ext cx="4270200" cy="25968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sp>
        <p:nvSpPr>
          <p:cNvPr id="251" name="Google Shape;251;p38"/>
          <p:cNvSpPr txBox="1">
            <a:spLocks noGrp="1"/>
          </p:cNvSpPr>
          <p:nvPr>
            <p:ph type="body" idx="3"/>
          </p:nvPr>
        </p:nvSpPr>
        <p:spPr>
          <a:xfrm>
            <a:off x="2231125" y="2379600"/>
            <a:ext cx="8360700" cy="3360300"/>
          </a:xfrm>
          <a:prstGeom prst="rect">
            <a:avLst/>
          </a:prstGeom>
        </p:spPr>
        <p:txBody>
          <a:bodyPr spcFirstLastPara="1" wrap="square" lIns="91425" tIns="45700" rIns="91425" bIns="45700" anchor="t" anchorCtr="0">
            <a:noAutofit/>
          </a:bodyPr>
          <a:lstStyle/>
          <a:p>
            <a:pPr marL="0" lvl="0" indent="0">
              <a:buNone/>
            </a:pPr>
            <a:r>
              <a:rPr lang="pt-BR" sz="2400" dirty="0"/>
              <a:t>Qual a formação do </a:t>
            </a:r>
            <a:r>
              <a:rPr lang="pt-BR" sz="2400" dirty="0" err="1"/>
              <a:t>present</a:t>
            </a:r>
            <a:r>
              <a:rPr lang="pt-BR" sz="2400" dirty="0"/>
              <a:t> </a:t>
            </a:r>
            <a:r>
              <a:rPr lang="pt-BR" sz="2400" dirty="0" err="1"/>
              <a:t>continuous</a:t>
            </a:r>
            <a:r>
              <a:rPr lang="pt-BR" sz="2400" dirty="0"/>
              <a:t> negativo?</a:t>
            </a:r>
          </a:p>
          <a:p>
            <a:pPr marL="0" lvl="0" indent="0">
              <a:buNone/>
            </a:pPr>
            <a:r>
              <a:rPr lang="pt-BR" sz="2400" dirty="0"/>
              <a:t>A)Sujeito + verbo </a:t>
            </a:r>
            <a:r>
              <a:rPr lang="pt-BR" sz="2400" dirty="0" err="1"/>
              <a:t>to</a:t>
            </a:r>
            <a:r>
              <a:rPr lang="pt-BR" sz="2400" dirty="0"/>
              <a:t> </a:t>
            </a:r>
            <a:r>
              <a:rPr lang="pt-BR" sz="2400" dirty="0" err="1"/>
              <a:t>be</a:t>
            </a:r>
            <a:r>
              <a:rPr lang="pt-BR" sz="2400" dirty="0"/>
              <a:t> + verbo com “</a:t>
            </a:r>
            <a:r>
              <a:rPr lang="pt-BR" sz="2400" dirty="0" err="1"/>
              <a:t>ing</a:t>
            </a:r>
            <a:r>
              <a:rPr lang="pt-BR" sz="2400" dirty="0"/>
              <a:t>” + complemento</a:t>
            </a:r>
          </a:p>
          <a:p>
            <a:pPr marL="0" lvl="0" indent="0">
              <a:buNone/>
            </a:pPr>
            <a:r>
              <a:rPr lang="pt-BR" sz="2400" dirty="0"/>
              <a:t>B)Verbo </a:t>
            </a:r>
            <a:r>
              <a:rPr lang="pt-BR" sz="2400" dirty="0" err="1"/>
              <a:t>to</a:t>
            </a:r>
            <a:r>
              <a:rPr lang="pt-BR" sz="2400" dirty="0"/>
              <a:t> </a:t>
            </a:r>
            <a:r>
              <a:rPr lang="pt-BR" sz="2400" dirty="0" err="1"/>
              <a:t>be</a:t>
            </a:r>
            <a:r>
              <a:rPr lang="pt-BR" sz="2400" dirty="0"/>
              <a:t> + complemento</a:t>
            </a:r>
          </a:p>
          <a:p>
            <a:pPr marL="0" lvl="0" indent="0">
              <a:buNone/>
            </a:pPr>
            <a:r>
              <a:rPr lang="pt-BR" sz="2400" dirty="0"/>
              <a:t>C)Verbo </a:t>
            </a:r>
            <a:r>
              <a:rPr lang="pt-BR" sz="2400" dirty="0" err="1"/>
              <a:t>to</a:t>
            </a:r>
            <a:r>
              <a:rPr lang="pt-BR" sz="2400" dirty="0"/>
              <a:t> </a:t>
            </a:r>
            <a:r>
              <a:rPr lang="pt-BR" sz="2400" dirty="0" err="1"/>
              <a:t>be</a:t>
            </a:r>
            <a:r>
              <a:rPr lang="pt-BR" sz="2400" dirty="0"/>
              <a:t> + verbo com “</a:t>
            </a:r>
            <a:r>
              <a:rPr lang="pt-BR" sz="2400" dirty="0" err="1"/>
              <a:t>ing</a:t>
            </a:r>
            <a:r>
              <a:rPr lang="pt-BR" sz="2400" dirty="0"/>
              <a:t>”</a:t>
            </a:r>
          </a:p>
          <a:p>
            <a:pPr marL="0" lvl="0" indent="0">
              <a:buNone/>
            </a:pPr>
            <a:r>
              <a:rPr lang="pt-BR" sz="2400" dirty="0"/>
              <a:t>D)Sujeito + verbo com “</a:t>
            </a:r>
            <a:r>
              <a:rPr lang="pt-BR" sz="2400" dirty="0" err="1"/>
              <a:t>ing</a:t>
            </a:r>
            <a:r>
              <a:rPr lang="pt-BR" sz="2400" dirty="0"/>
              <a:t>”</a:t>
            </a:r>
          </a:p>
          <a:p>
            <a:pPr marL="0" lvl="0" indent="0">
              <a:buNone/>
            </a:pPr>
            <a:endParaRPr lang="pt-BR" sz="2400" dirty="0">
              <a:solidFill>
                <a:srgbClr val="404040"/>
              </a:solidFill>
            </a:endParaRPr>
          </a:p>
        </p:txBody>
      </p:sp>
      <p:sp>
        <p:nvSpPr>
          <p:cNvPr id="252" name="Google Shape;252;p38"/>
          <p:cNvSpPr txBox="1">
            <a:spLocks noGrp="1"/>
          </p:cNvSpPr>
          <p:nvPr>
            <p:ph type="body" idx="4"/>
          </p:nvPr>
        </p:nvSpPr>
        <p:spPr>
          <a:xfrm>
            <a:off x="12087791" y="1559633"/>
            <a:ext cx="4270200" cy="704100"/>
          </a:xfrm>
          <a:prstGeom prst="rect">
            <a:avLst/>
          </a:prstGeom>
        </p:spPr>
        <p:txBody>
          <a:bodyPr spcFirstLastPara="1" wrap="square" lIns="91425" tIns="45700" rIns="91425" bIns="45700" anchor="b" anchorCtr="1">
            <a:noAutofit/>
          </a:bodyPr>
          <a:lstStyle/>
          <a:p>
            <a:pPr marL="0" lvl="0" indent="0" algn="ctr" rtl="0">
              <a:spcBef>
                <a:spcPts val="1000"/>
              </a:spcBef>
              <a:spcAft>
                <a:spcPts val="0"/>
              </a:spcAft>
              <a:buNone/>
            </a:pPr>
            <a:endParaRPr/>
          </a:p>
        </p:txBody>
      </p:sp>
      <p:sp>
        <p:nvSpPr>
          <p:cNvPr id="253" name="Google Shape;253;p38"/>
          <p:cNvSpPr txBox="1">
            <a:spLocks noGrp="1"/>
          </p:cNvSpPr>
          <p:nvPr>
            <p:ph type="title"/>
          </p:nvPr>
        </p:nvSpPr>
        <p:spPr>
          <a:xfrm>
            <a:off x="2231125" y="965333"/>
            <a:ext cx="7729800" cy="1188600"/>
          </a:xfrm>
          <a:prstGeom prst="rect">
            <a:avLst/>
          </a:prstGeom>
        </p:spPr>
        <p:txBody>
          <a:bodyPr spcFirstLastPara="1" wrap="square" lIns="182875" tIns="182875" rIns="182875" bIns="182875" anchor="ctr" anchorCtr="0">
            <a:noAutofit/>
          </a:bodyPr>
          <a:lstStyle/>
          <a:p>
            <a:pPr marL="0" lvl="0" indent="0" algn="ctr" rtl="0">
              <a:spcBef>
                <a:spcPts val="0"/>
              </a:spcBef>
              <a:spcAft>
                <a:spcPts val="0"/>
              </a:spcAft>
              <a:buNone/>
            </a:pPr>
            <a:r>
              <a:rPr lang="en-US" dirty="0"/>
              <a:t>6</a:t>
            </a:r>
            <a:endParaRPr dirty="0"/>
          </a:p>
        </p:txBody>
      </p:sp>
    </p:spTree>
    <p:extLst>
      <p:ext uri="{BB962C8B-B14F-4D97-AF65-F5344CB8AC3E}">
        <p14:creationId xmlns:p14="http://schemas.microsoft.com/office/powerpoint/2010/main" val="409164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520"/>
              <a:buFont typeface="Gill Sans"/>
              <a:buNone/>
            </a:pPr>
            <a:r>
              <a:rPr lang="pt-BR" sz="2520"/>
              <a:t>PALAVRAS QUE COMUMENTE SÃO UTILIZADAS JUNTAS A ESTE TEMPO VERBAL</a:t>
            </a:r>
            <a:endParaRPr sz="2520"/>
          </a:p>
        </p:txBody>
      </p:sp>
      <p:sp>
        <p:nvSpPr>
          <p:cNvPr id="111" name="Google Shape;111;p17"/>
          <p:cNvSpPr txBox="1">
            <a:spLocks noGrp="1"/>
          </p:cNvSpPr>
          <p:nvPr>
            <p:ph type="body" idx="1"/>
          </p:nvPr>
        </p:nvSpPr>
        <p:spPr>
          <a:xfrm>
            <a:off x="2231135" y="3124387"/>
            <a:ext cx="3864865" cy="2031325"/>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262626"/>
              </a:buClr>
              <a:buSzPts val="1200"/>
              <a:buFont typeface="Gill Sans"/>
              <a:buNone/>
            </a:pPr>
            <a:endParaRPr sz="1200" b="0" i="0" u="none" strike="noStrike" cap="none" dirty="0">
              <a:solidFill>
                <a:srgbClr val="404040"/>
              </a:solidFill>
              <a:latin typeface="Arial"/>
              <a:ea typeface="Arial"/>
              <a:cs typeface="Arial"/>
              <a:sym typeface="Arial"/>
            </a:endParaRPr>
          </a:p>
          <a:p>
            <a:pPr marL="0" marR="0" lvl="0" indent="-152400" algn="l" rtl="0">
              <a:lnSpc>
                <a:spcPct val="100000"/>
              </a:lnSpc>
              <a:spcBef>
                <a:spcPts val="0"/>
              </a:spcBef>
              <a:spcAft>
                <a:spcPts val="0"/>
              </a:spcAft>
              <a:buClr>
                <a:srgbClr val="262626"/>
              </a:buClr>
              <a:buSzPts val="2400"/>
              <a:buFont typeface="Gill Sans"/>
              <a:buChar char="•"/>
            </a:pPr>
            <a:r>
              <a:rPr lang="pt-BR" sz="2400" dirty="0" err="1"/>
              <a:t>already</a:t>
            </a:r>
            <a:r>
              <a:rPr lang="pt-BR" sz="2400" dirty="0"/>
              <a:t> (já)</a:t>
            </a:r>
            <a:endParaRPr dirty="0"/>
          </a:p>
          <a:p>
            <a:pPr marL="0" marR="0" lvl="0" indent="-152400" algn="l" rtl="0">
              <a:lnSpc>
                <a:spcPct val="100000"/>
              </a:lnSpc>
              <a:spcBef>
                <a:spcPts val="0"/>
              </a:spcBef>
              <a:spcAft>
                <a:spcPts val="0"/>
              </a:spcAft>
              <a:buClr>
                <a:srgbClr val="262626"/>
              </a:buClr>
              <a:buSzPts val="2400"/>
              <a:buFont typeface="Gill Sans"/>
              <a:buChar char="•"/>
            </a:pPr>
            <a:r>
              <a:rPr lang="pt-BR" sz="2400" dirty="0" err="1"/>
              <a:t>yet</a:t>
            </a:r>
            <a:r>
              <a:rPr lang="pt-BR" sz="2400" dirty="0"/>
              <a:t> (já; ainda)</a:t>
            </a:r>
            <a:endParaRPr dirty="0"/>
          </a:p>
          <a:p>
            <a:pPr marL="0" marR="0" lvl="0" indent="-152400" algn="l" rtl="0">
              <a:lnSpc>
                <a:spcPct val="100000"/>
              </a:lnSpc>
              <a:spcBef>
                <a:spcPts val="0"/>
              </a:spcBef>
              <a:spcAft>
                <a:spcPts val="0"/>
              </a:spcAft>
              <a:buClr>
                <a:srgbClr val="262626"/>
              </a:buClr>
              <a:buSzPts val="2400"/>
              <a:buFont typeface="Gill Sans"/>
              <a:buChar char="•"/>
            </a:pPr>
            <a:r>
              <a:rPr lang="pt-BR" sz="2400" dirty="0" err="1"/>
              <a:t>ever</a:t>
            </a:r>
            <a:r>
              <a:rPr lang="pt-BR" sz="2400" dirty="0"/>
              <a:t> (já; alguma vez)</a:t>
            </a:r>
            <a:endParaRPr dirty="0"/>
          </a:p>
          <a:p>
            <a:pPr marL="0" marR="0" lvl="0" indent="-152400" algn="l" rtl="0">
              <a:lnSpc>
                <a:spcPct val="100000"/>
              </a:lnSpc>
              <a:spcBef>
                <a:spcPts val="0"/>
              </a:spcBef>
              <a:spcAft>
                <a:spcPts val="0"/>
              </a:spcAft>
              <a:buClr>
                <a:srgbClr val="262626"/>
              </a:buClr>
              <a:buSzPts val="2400"/>
              <a:buFont typeface="Gill Sans"/>
              <a:buChar char="•"/>
            </a:pPr>
            <a:r>
              <a:rPr lang="pt-BR" sz="2400" dirty="0" err="1"/>
              <a:t>just</a:t>
            </a:r>
            <a:r>
              <a:rPr lang="pt-BR" sz="2400" dirty="0"/>
              <a:t> (há pouco; agora mesmo)</a:t>
            </a:r>
            <a:endParaRPr dirty="0"/>
          </a:p>
          <a:p>
            <a:pPr marL="0" marR="0" lvl="0" indent="-152400" algn="l" rtl="0">
              <a:lnSpc>
                <a:spcPct val="100000"/>
              </a:lnSpc>
              <a:spcBef>
                <a:spcPts val="0"/>
              </a:spcBef>
              <a:spcAft>
                <a:spcPts val="0"/>
              </a:spcAft>
              <a:buClr>
                <a:srgbClr val="262626"/>
              </a:buClr>
              <a:buSzPts val="2400"/>
              <a:buFont typeface="Gill Sans"/>
              <a:buChar char="•"/>
            </a:pPr>
            <a:r>
              <a:rPr lang="pt-BR" sz="2400" dirty="0" err="1"/>
              <a:t>never</a:t>
            </a:r>
            <a:r>
              <a:rPr lang="pt-BR" sz="2400" dirty="0"/>
              <a:t> (nunca)</a:t>
            </a:r>
            <a:r>
              <a:rPr lang="pt-BR" sz="800" b="0" i="0" u="none" strike="noStrike" cap="none" dirty="0">
                <a:solidFill>
                  <a:schemeClr val="dk1"/>
                </a:solidFill>
              </a:rPr>
              <a:t> </a:t>
            </a:r>
            <a:endParaRPr sz="1800" b="0" i="0" u="none" strike="noStrike" cap="none" dirty="0">
              <a:solidFill>
                <a:schemeClr val="dk1"/>
              </a:solidFill>
              <a:latin typeface="Arial"/>
              <a:ea typeface="Arial"/>
              <a:cs typeface="Arial"/>
              <a:sym typeface="Arial"/>
            </a:endParaRPr>
          </a:p>
        </p:txBody>
      </p:sp>
      <p:sp>
        <p:nvSpPr>
          <p:cNvPr id="112" name="Google Shape;112;p17"/>
          <p:cNvSpPr txBox="1"/>
          <p:nvPr/>
        </p:nvSpPr>
        <p:spPr>
          <a:xfrm>
            <a:off x="6096000" y="2939721"/>
            <a:ext cx="3864864" cy="221599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Gill Sans"/>
              <a:buNone/>
            </a:pPr>
            <a:endParaRPr sz="1800" b="0" i="0" u="none" strike="noStrike" cap="none">
              <a:solidFill>
                <a:schemeClr val="dk1"/>
              </a:solidFill>
              <a:latin typeface="Gill Sans"/>
              <a:ea typeface="Gill Sans"/>
              <a:cs typeface="Gill Sans"/>
              <a:sym typeface="Gill Sans"/>
            </a:endParaRPr>
          </a:p>
          <a:p>
            <a:pPr marL="0" marR="0" lvl="0" indent="-152400" algn="l" rtl="0">
              <a:spcBef>
                <a:spcPts val="0"/>
              </a:spcBef>
              <a:spcAft>
                <a:spcPts val="0"/>
              </a:spcAft>
              <a:buClr>
                <a:srgbClr val="262626"/>
              </a:buClr>
              <a:buSzPts val="2400"/>
              <a:buFont typeface="Gill Sans"/>
              <a:buChar char="•"/>
            </a:pPr>
            <a:r>
              <a:rPr lang="pt-BR" sz="2400" b="0" i="0" u="none" strike="noStrike" cap="none">
                <a:solidFill>
                  <a:srgbClr val="262626"/>
                </a:solidFill>
                <a:latin typeface="Gill Sans"/>
                <a:ea typeface="Gill Sans"/>
                <a:cs typeface="Gill Sans"/>
                <a:sym typeface="Gill Sans"/>
              </a:rPr>
              <a:t>always (sempre)</a:t>
            </a:r>
            <a:endParaRPr/>
          </a:p>
          <a:p>
            <a:pPr marL="0" marR="0" lvl="0" indent="-152400" algn="l" rtl="0">
              <a:spcBef>
                <a:spcPts val="0"/>
              </a:spcBef>
              <a:spcAft>
                <a:spcPts val="0"/>
              </a:spcAft>
              <a:buClr>
                <a:srgbClr val="262626"/>
              </a:buClr>
              <a:buSzPts val="2400"/>
              <a:buFont typeface="Gill Sans"/>
              <a:buChar char="•"/>
            </a:pPr>
            <a:r>
              <a:rPr lang="pt-BR" sz="2400" b="0" i="0" u="none" strike="noStrike" cap="none">
                <a:solidFill>
                  <a:srgbClr val="262626"/>
                </a:solidFill>
                <a:latin typeface="Gill Sans"/>
                <a:ea typeface="Gill Sans"/>
                <a:cs typeface="Gill Sans"/>
                <a:sym typeface="Gill Sans"/>
              </a:rPr>
              <a:t>lately (ultimamente)</a:t>
            </a:r>
            <a:endParaRPr/>
          </a:p>
          <a:p>
            <a:pPr marL="0" marR="0" lvl="0" indent="-152400" algn="l" rtl="0">
              <a:spcBef>
                <a:spcPts val="0"/>
              </a:spcBef>
              <a:spcAft>
                <a:spcPts val="0"/>
              </a:spcAft>
              <a:buClr>
                <a:srgbClr val="262626"/>
              </a:buClr>
              <a:buSzPts val="2400"/>
              <a:buFont typeface="Gill Sans"/>
              <a:buChar char="•"/>
            </a:pPr>
            <a:r>
              <a:rPr lang="pt-BR" sz="2400" b="0" i="0" u="none" strike="noStrike" cap="none">
                <a:solidFill>
                  <a:srgbClr val="262626"/>
                </a:solidFill>
                <a:latin typeface="Gill Sans"/>
                <a:ea typeface="Gill Sans"/>
                <a:cs typeface="Gill Sans"/>
                <a:sym typeface="Gill Sans"/>
              </a:rPr>
              <a:t>often (normalmente)</a:t>
            </a:r>
            <a:endParaRPr/>
          </a:p>
          <a:p>
            <a:pPr marL="0" marR="0" lvl="0" indent="-152400" algn="l" rtl="0">
              <a:spcBef>
                <a:spcPts val="0"/>
              </a:spcBef>
              <a:spcAft>
                <a:spcPts val="0"/>
              </a:spcAft>
              <a:buClr>
                <a:srgbClr val="262626"/>
              </a:buClr>
              <a:buSzPts val="2400"/>
              <a:buFont typeface="Gill Sans"/>
              <a:buChar char="•"/>
            </a:pPr>
            <a:r>
              <a:rPr lang="pt-BR" sz="2400" b="0" i="0" u="none" strike="noStrike" cap="none">
                <a:solidFill>
                  <a:srgbClr val="262626"/>
                </a:solidFill>
                <a:latin typeface="Gill Sans"/>
                <a:ea typeface="Gill Sans"/>
                <a:cs typeface="Gill Sans"/>
                <a:sym typeface="Gill Sans"/>
              </a:rPr>
              <a:t>recently (recentemente)</a:t>
            </a:r>
            <a:endParaRPr/>
          </a:p>
          <a:p>
            <a:pPr marL="0" marR="0" lvl="0" indent="-152400" algn="l" rtl="0">
              <a:spcBef>
                <a:spcPts val="0"/>
              </a:spcBef>
              <a:spcAft>
                <a:spcPts val="0"/>
              </a:spcAft>
              <a:buClr>
                <a:srgbClr val="262626"/>
              </a:buClr>
              <a:buSzPts val="2400"/>
              <a:buFont typeface="Gill Sans"/>
              <a:buChar char="•"/>
            </a:pPr>
            <a:r>
              <a:rPr lang="pt-BR" sz="2400" b="0" i="0" u="none" strike="noStrike" cap="none">
                <a:solidFill>
                  <a:srgbClr val="262626"/>
                </a:solidFill>
                <a:latin typeface="Gill Sans"/>
                <a:ea typeface="Gill Sans"/>
                <a:cs typeface="Gill Sans"/>
                <a:sym typeface="Gill Sans"/>
              </a:rPr>
              <a:t>frequently (frequentemente)</a:t>
            </a:r>
            <a:endParaRPr sz="2400" b="0" i="0" u="none" strike="noStrike" cap="none">
              <a:solidFill>
                <a:srgbClr val="262626"/>
              </a:solidFill>
              <a:latin typeface="Gill Sans"/>
              <a:ea typeface="Gill Sans"/>
              <a:cs typeface="Gill Sans"/>
              <a:sym typeface="Gill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FORMAÇÃO DO PRESENT PERFECT</a:t>
            </a:r>
            <a:endParaRPr/>
          </a:p>
        </p:txBody>
      </p:sp>
      <p:sp>
        <p:nvSpPr>
          <p:cNvPr id="118" name="Google Shape;118;p18"/>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400"/>
              <a:buChar char="•"/>
            </a:pPr>
            <a:r>
              <a:rPr lang="pt-BR" sz="2400" dirty="0"/>
              <a:t>O </a:t>
            </a:r>
            <a:r>
              <a:rPr lang="pt-BR" sz="2400" dirty="0" err="1"/>
              <a:t>present</a:t>
            </a:r>
            <a:r>
              <a:rPr lang="pt-BR" sz="2400" dirty="0"/>
              <a:t> </a:t>
            </a:r>
            <a:r>
              <a:rPr lang="pt-BR" sz="2400" dirty="0" err="1"/>
              <a:t>perfect</a:t>
            </a:r>
            <a:r>
              <a:rPr lang="pt-BR" sz="2400" dirty="0"/>
              <a:t> é formado pelo </a:t>
            </a:r>
            <a:r>
              <a:rPr lang="pt-BR" sz="2400" dirty="0" err="1">
                <a:hlinkClick r:id="rId3">
                  <a:extLst>
                    <a:ext uri="{A12FA001-AC4F-418D-AE19-62706E023703}">
                      <ahyp:hlinkClr xmlns:ahyp="http://schemas.microsoft.com/office/drawing/2018/hyperlinkcolor" val="tx"/>
                    </a:ext>
                  </a:extLst>
                </a:hlinkClick>
              </a:rPr>
              <a:t>simple</a:t>
            </a:r>
            <a:r>
              <a:rPr lang="pt-BR" sz="2400" dirty="0">
                <a:hlinkClick r:id="rId3">
                  <a:extLst>
                    <a:ext uri="{A12FA001-AC4F-418D-AE19-62706E023703}">
                      <ahyp:hlinkClr xmlns:ahyp="http://schemas.microsoft.com/office/drawing/2018/hyperlinkcolor" val="tx"/>
                    </a:ext>
                  </a:extLst>
                </a:hlinkClick>
              </a:rPr>
              <a:t> </a:t>
            </a:r>
            <a:r>
              <a:rPr lang="pt-BR" sz="2400" dirty="0" err="1">
                <a:hlinkClick r:id="rId3">
                  <a:extLst>
                    <a:ext uri="{A12FA001-AC4F-418D-AE19-62706E023703}">
                      <ahyp:hlinkClr xmlns:ahyp="http://schemas.microsoft.com/office/drawing/2018/hyperlinkcolor" val="tx"/>
                    </a:ext>
                  </a:extLst>
                </a:hlinkClick>
              </a:rPr>
              <a:t>present</a:t>
            </a:r>
            <a:r>
              <a:rPr lang="pt-BR" sz="2400" dirty="0"/>
              <a:t> do </a:t>
            </a:r>
            <a:r>
              <a:rPr lang="pt-BR" sz="2400" dirty="0">
                <a:hlinkClick r:id="rId4">
                  <a:extLst>
                    <a:ext uri="{A12FA001-AC4F-418D-AE19-62706E023703}">
                      <ahyp:hlinkClr xmlns:ahyp="http://schemas.microsoft.com/office/drawing/2018/hyperlinkcolor" val="tx"/>
                    </a:ext>
                  </a:extLst>
                </a:hlinkClick>
              </a:rPr>
              <a:t>verbo </a:t>
            </a:r>
            <a:r>
              <a:rPr lang="pt-BR" sz="2400" dirty="0" err="1">
                <a:hlinkClick r:id="rId4">
                  <a:extLst>
                    <a:ext uri="{A12FA001-AC4F-418D-AE19-62706E023703}">
                      <ahyp:hlinkClr xmlns:ahyp="http://schemas.microsoft.com/office/drawing/2018/hyperlinkcolor" val="tx"/>
                    </a:ext>
                  </a:extLst>
                </a:hlinkClick>
              </a:rPr>
              <a:t>to</a:t>
            </a:r>
            <a:r>
              <a:rPr lang="pt-BR" sz="2400" dirty="0">
                <a:hlinkClick r:id="rId4">
                  <a:extLst>
                    <a:ext uri="{A12FA001-AC4F-418D-AE19-62706E023703}">
                      <ahyp:hlinkClr xmlns:ahyp="http://schemas.microsoft.com/office/drawing/2018/hyperlinkcolor" val="tx"/>
                    </a:ext>
                  </a:extLst>
                </a:hlinkClick>
              </a:rPr>
              <a:t> </a:t>
            </a:r>
            <a:r>
              <a:rPr lang="pt-BR" sz="2400" dirty="0" err="1">
                <a:hlinkClick r:id="rId4">
                  <a:extLst>
                    <a:ext uri="{A12FA001-AC4F-418D-AE19-62706E023703}">
                      <ahyp:hlinkClr xmlns:ahyp="http://schemas.microsoft.com/office/drawing/2018/hyperlinkcolor" val="tx"/>
                    </a:ext>
                  </a:extLst>
                </a:hlinkClick>
              </a:rPr>
              <a:t>have</a:t>
            </a:r>
            <a:r>
              <a:rPr lang="pt-BR" sz="2400" dirty="0"/>
              <a:t> (</a:t>
            </a:r>
            <a:r>
              <a:rPr lang="pt-BR" sz="2400" dirty="0" err="1"/>
              <a:t>have</a:t>
            </a:r>
            <a:r>
              <a:rPr lang="pt-BR" sz="2400" dirty="0"/>
              <a:t>/</a:t>
            </a:r>
            <a:r>
              <a:rPr lang="pt-BR" sz="2400" dirty="0" err="1"/>
              <a:t>has</a:t>
            </a:r>
            <a:r>
              <a:rPr lang="pt-BR" sz="2400" dirty="0"/>
              <a:t>) + o particípio do verbo principal. </a:t>
            </a:r>
            <a:endParaRPr sz="2400" dirty="0"/>
          </a:p>
          <a:p>
            <a:pPr marL="228600" lvl="0" indent="-228600" algn="l" rtl="0">
              <a:lnSpc>
                <a:spcPct val="100000"/>
              </a:lnSpc>
              <a:spcBef>
                <a:spcPts val="1000"/>
              </a:spcBef>
              <a:spcAft>
                <a:spcPts val="0"/>
              </a:spcAft>
              <a:buSzPts val="2400"/>
              <a:buChar char="•"/>
            </a:pPr>
            <a:r>
              <a:rPr lang="pt-BR" sz="2400" dirty="0"/>
              <a:t>Vale observar que o particípio dos verbos em inglês será formado, no caso dos regulares, pelo acréscimo da partícula “-</a:t>
            </a:r>
            <a:r>
              <a:rPr lang="pt-BR" sz="2400" dirty="0" err="1"/>
              <a:t>ed</a:t>
            </a:r>
            <a:r>
              <a:rPr lang="pt-BR" sz="2400" dirty="0"/>
              <a:t>”. Já os irregulares possuem formas próprias, por isso, é necessário verificar cada um desses verbos para identificar sua forma no particípio.</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122"/>
        <p:cNvGrpSpPr/>
        <p:nvPr/>
      </p:nvGrpSpPr>
      <p:grpSpPr>
        <a:xfrm>
          <a:off x="0" y="0"/>
          <a:ext cx="0" cy="0"/>
          <a:chOff x="0" y="0"/>
          <a:chExt cx="0" cy="0"/>
        </a:xfrm>
      </p:grpSpPr>
      <p:sp>
        <p:nvSpPr>
          <p:cNvPr id="123" name="Google Shape;123;p19"/>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FORMA AFIRMATIVA</a:t>
            </a:r>
            <a:endParaRPr/>
          </a:p>
        </p:txBody>
      </p:sp>
      <p:sp>
        <p:nvSpPr>
          <p:cNvPr id="124" name="Google Shape;124;p19"/>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400"/>
              <a:buChar char="•"/>
            </a:pPr>
            <a:r>
              <a:rPr lang="pt-BR" sz="2400"/>
              <a:t>Para a construção de frases afirmativas no present perfect, utiliza-se a seguinte estrutura:</a:t>
            </a:r>
            <a:endParaRPr/>
          </a:p>
          <a:p>
            <a:pPr marL="228600" lvl="0" indent="-228600" algn="l" rtl="0">
              <a:lnSpc>
                <a:spcPct val="100000"/>
              </a:lnSpc>
              <a:spcBef>
                <a:spcPts val="1000"/>
              </a:spcBef>
              <a:spcAft>
                <a:spcPts val="0"/>
              </a:spcAft>
              <a:buSzPts val="2400"/>
              <a:buChar char="•"/>
            </a:pPr>
            <a:r>
              <a:rPr lang="pt-BR" sz="2400" b="1"/>
              <a:t>Sujeito + verbo auxiliar to have no simple present + verbo principal no particípio passado + complemento.</a:t>
            </a:r>
            <a:endParaRPr/>
          </a:p>
          <a:p>
            <a:pPr marL="228600" lvl="0" indent="-76200" algn="l" rtl="0">
              <a:lnSpc>
                <a:spcPct val="100000"/>
              </a:lnSpc>
              <a:spcBef>
                <a:spcPts val="1000"/>
              </a:spcBef>
              <a:spcAft>
                <a:spcPts val="0"/>
              </a:spcAft>
              <a:buSzPts val="2400"/>
              <a:buNone/>
            </a:pP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EXEMPLOS NA FORMA AFIRMATIVA</a:t>
            </a:r>
            <a:endParaRPr/>
          </a:p>
        </p:txBody>
      </p:sp>
      <p:sp>
        <p:nvSpPr>
          <p:cNvPr id="130" name="Google Shape;130;p20"/>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dirty="0" err="1"/>
              <a:t>My</a:t>
            </a:r>
            <a:r>
              <a:rPr lang="pt-BR" dirty="0"/>
              <a:t> </a:t>
            </a:r>
            <a:r>
              <a:rPr lang="pt-BR" dirty="0" err="1"/>
              <a:t>parents</a:t>
            </a:r>
            <a:r>
              <a:rPr lang="pt-BR" dirty="0"/>
              <a:t> </a:t>
            </a:r>
            <a:r>
              <a:rPr lang="pt-BR" b="1" dirty="0" err="1"/>
              <a:t>have</a:t>
            </a:r>
            <a:r>
              <a:rPr lang="pt-BR" b="1" dirty="0"/>
              <a:t> </a:t>
            </a:r>
            <a:r>
              <a:rPr lang="pt-BR" b="1" dirty="0" err="1"/>
              <a:t>been</a:t>
            </a:r>
            <a:r>
              <a:rPr lang="pt-BR" dirty="0"/>
              <a:t> </a:t>
            </a:r>
            <a:r>
              <a:rPr lang="pt-BR" dirty="0" err="1"/>
              <a:t>to</a:t>
            </a:r>
            <a:r>
              <a:rPr lang="pt-BR" dirty="0"/>
              <a:t> Portugal </a:t>
            </a:r>
            <a:r>
              <a:rPr lang="pt-BR" dirty="0" err="1"/>
              <a:t>three</a:t>
            </a:r>
            <a:r>
              <a:rPr lang="pt-BR" dirty="0"/>
              <a:t> times. (Meus pais tem estado em Portugal três vezes)</a:t>
            </a:r>
            <a:endParaRPr dirty="0"/>
          </a:p>
          <a:p>
            <a:pPr marL="228600" lvl="0" indent="-228600" algn="l" rtl="0">
              <a:lnSpc>
                <a:spcPct val="100000"/>
              </a:lnSpc>
              <a:spcBef>
                <a:spcPts val="1000"/>
              </a:spcBef>
              <a:spcAft>
                <a:spcPts val="0"/>
              </a:spcAft>
              <a:buSzPts val="1800"/>
              <a:buChar char="•"/>
            </a:pPr>
            <a:r>
              <a:rPr lang="pt-BR" i="1" dirty="0"/>
              <a:t>I </a:t>
            </a:r>
            <a:r>
              <a:rPr lang="pt-BR" b="1" i="1" dirty="0" err="1"/>
              <a:t>have</a:t>
            </a:r>
            <a:r>
              <a:rPr lang="pt-BR" b="1" i="1" dirty="0"/>
              <a:t> </a:t>
            </a:r>
            <a:r>
              <a:rPr lang="pt-BR" b="1" i="1" dirty="0" err="1"/>
              <a:t>studied</a:t>
            </a:r>
            <a:r>
              <a:rPr lang="pt-BR" b="1" i="1" dirty="0"/>
              <a:t> </a:t>
            </a:r>
            <a:r>
              <a:rPr lang="pt-BR" i="1" dirty="0" err="1"/>
              <a:t>at</a:t>
            </a:r>
            <a:r>
              <a:rPr lang="pt-BR" i="1" dirty="0"/>
              <a:t> </a:t>
            </a:r>
            <a:r>
              <a:rPr lang="pt-BR" i="1" dirty="0" err="1"/>
              <a:t>school</a:t>
            </a:r>
            <a:r>
              <a:rPr lang="pt-BR" i="1" dirty="0"/>
              <a:t> </a:t>
            </a:r>
            <a:r>
              <a:rPr lang="pt-BR" i="1" dirty="0" err="1"/>
              <a:t>since</a:t>
            </a:r>
            <a:r>
              <a:rPr lang="pt-BR" i="1" dirty="0"/>
              <a:t> </a:t>
            </a:r>
            <a:r>
              <a:rPr lang="pt-BR" i="1" dirty="0">
                <a:hlinkClick r:id="rId3">
                  <a:extLst>
                    <a:ext uri="{A12FA001-AC4F-418D-AE19-62706E023703}">
                      <ahyp:hlinkClr xmlns:ahyp="http://schemas.microsoft.com/office/drawing/2018/hyperlinkcolor" val="tx"/>
                    </a:ext>
                  </a:extLst>
                </a:hlinkClick>
              </a:rPr>
              <a:t>7 </a:t>
            </a:r>
            <a:r>
              <a:rPr lang="pt-BR" i="1" dirty="0" err="1">
                <a:hlinkClick r:id="rId3">
                  <a:extLst>
                    <a:ext uri="{A12FA001-AC4F-418D-AE19-62706E023703}">
                      <ahyp:hlinkClr xmlns:ahyp="http://schemas.microsoft.com/office/drawing/2018/hyperlinkcolor" val="tx"/>
                    </a:ext>
                  </a:extLst>
                </a:hlinkClick>
              </a:rPr>
              <a:t>o’clock</a:t>
            </a:r>
            <a:r>
              <a:rPr lang="pt-BR" i="1" dirty="0"/>
              <a:t>. </a:t>
            </a:r>
            <a:r>
              <a:rPr lang="pt-BR" dirty="0"/>
              <a:t>(Eu tenho estudado na escola desde às sete horas)</a:t>
            </a:r>
            <a:endParaRPr dirty="0"/>
          </a:p>
          <a:p>
            <a:pPr marL="228600" lvl="0" indent="-228600" algn="l" rtl="0">
              <a:lnSpc>
                <a:spcPct val="100000"/>
              </a:lnSpc>
              <a:spcBef>
                <a:spcPts val="1000"/>
              </a:spcBef>
              <a:spcAft>
                <a:spcPts val="0"/>
              </a:spcAft>
              <a:buSzPts val="1800"/>
              <a:buChar char="•"/>
            </a:pPr>
            <a:r>
              <a:rPr lang="pt-BR" i="1" dirty="0" err="1"/>
              <a:t>They</a:t>
            </a:r>
            <a:r>
              <a:rPr lang="pt-BR" i="1" dirty="0"/>
              <a:t> </a:t>
            </a:r>
            <a:r>
              <a:rPr lang="pt-BR" b="1" i="1" dirty="0" err="1"/>
              <a:t>have</a:t>
            </a:r>
            <a:r>
              <a:rPr lang="pt-BR" b="1" i="1" dirty="0"/>
              <a:t> </a:t>
            </a:r>
            <a:r>
              <a:rPr lang="pt-BR" b="1" i="1" dirty="0" err="1"/>
              <a:t>learned</a:t>
            </a:r>
            <a:r>
              <a:rPr lang="pt-BR" b="1" i="1" dirty="0"/>
              <a:t> </a:t>
            </a:r>
            <a:r>
              <a:rPr lang="pt-BR" i="1" dirty="0" err="1"/>
              <a:t>about</a:t>
            </a:r>
            <a:r>
              <a:rPr lang="pt-BR" i="1" dirty="0"/>
              <a:t> </a:t>
            </a:r>
            <a:r>
              <a:rPr lang="pt-BR" i="1" dirty="0" err="1"/>
              <a:t>music</a:t>
            </a:r>
            <a:r>
              <a:rPr lang="pt-BR" i="1" dirty="0"/>
              <a:t> </a:t>
            </a:r>
            <a:r>
              <a:rPr lang="pt-BR" i="1" dirty="0" err="1"/>
              <a:t>since</a:t>
            </a:r>
            <a:r>
              <a:rPr lang="pt-BR" i="1" dirty="0"/>
              <a:t> </a:t>
            </a:r>
            <a:r>
              <a:rPr lang="pt-BR" i="1" dirty="0" err="1"/>
              <a:t>last</a:t>
            </a:r>
            <a:r>
              <a:rPr lang="pt-BR" i="1" dirty="0"/>
              <a:t> </a:t>
            </a:r>
            <a:r>
              <a:rPr lang="pt-BR" i="1" dirty="0" err="1"/>
              <a:t>year</a:t>
            </a:r>
            <a:r>
              <a:rPr lang="pt-BR" i="1" dirty="0"/>
              <a:t>.</a:t>
            </a:r>
            <a:r>
              <a:rPr lang="pt-BR" dirty="0"/>
              <a:t> (Eles têm aprendido sobre música desde ano passado)</a:t>
            </a:r>
            <a:endParaRPr dirty="0"/>
          </a:p>
          <a:p>
            <a:pPr marL="228600" lvl="0" indent="-228600" algn="l" rtl="0">
              <a:lnSpc>
                <a:spcPct val="100000"/>
              </a:lnSpc>
              <a:spcBef>
                <a:spcPts val="1000"/>
              </a:spcBef>
              <a:spcAft>
                <a:spcPts val="0"/>
              </a:spcAft>
              <a:buSzPts val="1800"/>
              <a:buChar char="•"/>
            </a:pPr>
            <a:r>
              <a:rPr lang="pt-BR" i="1" dirty="0" err="1"/>
              <a:t>They</a:t>
            </a:r>
            <a:r>
              <a:rPr lang="pt-BR" i="1" dirty="0"/>
              <a:t> </a:t>
            </a:r>
            <a:r>
              <a:rPr lang="pt-BR" b="1" i="1" dirty="0" err="1"/>
              <a:t>have</a:t>
            </a:r>
            <a:r>
              <a:rPr lang="pt-BR" b="1" i="1" dirty="0"/>
              <a:t> </a:t>
            </a:r>
            <a:r>
              <a:rPr lang="pt-BR" b="1" i="1" dirty="0" err="1"/>
              <a:t>been</a:t>
            </a:r>
            <a:r>
              <a:rPr lang="pt-BR" b="1" i="1" dirty="0"/>
              <a:t> </a:t>
            </a:r>
            <a:r>
              <a:rPr lang="pt-BR" i="1" dirty="0" err="1"/>
              <a:t>sad</a:t>
            </a:r>
            <a:r>
              <a:rPr lang="pt-BR" i="1" dirty="0"/>
              <a:t> </a:t>
            </a:r>
            <a:r>
              <a:rPr lang="pt-BR" i="1" dirty="0" err="1"/>
              <a:t>recently</a:t>
            </a:r>
            <a:r>
              <a:rPr lang="pt-BR" i="1" dirty="0"/>
              <a:t>.</a:t>
            </a:r>
            <a:r>
              <a:rPr lang="pt-BR" dirty="0"/>
              <a:t> (Eles têm estado tristes recentemente)</a:t>
            </a:r>
            <a:endParaRPr dirty="0"/>
          </a:p>
          <a:p>
            <a:pPr marL="228600" lvl="0" indent="-228600" algn="l" rtl="0">
              <a:lnSpc>
                <a:spcPct val="100000"/>
              </a:lnSpc>
              <a:spcBef>
                <a:spcPts val="1000"/>
              </a:spcBef>
              <a:spcAft>
                <a:spcPts val="0"/>
              </a:spcAft>
              <a:buSzPts val="1800"/>
              <a:buChar char="•"/>
            </a:pPr>
            <a:r>
              <a:rPr lang="pt-BR" i="1" dirty="0" err="1"/>
              <a:t>We</a:t>
            </a:r>
            <a:r>
              <a:rPr lang="pt-BR" i="1" dirty="0"/>
              <a:t> </a:t>
            </a:r>
            <a:r>
              <a:rPr lang="pt-BR" b="1" i="1" dirty="0" err="1"/>
              <a:t>have</a:t>
            </a:r>
            <a:r>
              <a:rPr lang="pt-BR" b="1" i="1" dirty="0"/>
              <a:t> </a:t>
            </a:r>
            <a:r>
              <a:rPr lang="pt-BR" b="1" i="1" dirty="0" err="1"/>
              <a:t>run</a:t>
            </a:r>
            <a:r>
              <a:rPr lang="pt-BR" b="1" i="1" dirty="0"/>
              <a:t> </a:t>
            </a:r>
            <a:r>
              <a:rPr lang="pt-BR" i="1" dirty="0" err="1"/>
              <a:t>every</a:t>
            </a:r>
            <a:r>
              <a:rPr lang="pt-BR" i="1" dirty="0"/>
              <a:t> </a:t>
            </a:r>
            <a:r>
              <a:rPr lang="pt-BR" i="1" dirty="0" err="1"/>
              <a:t>day</a:t>
            </a:r>
            <a:r>
              <a:rPr lang="pt-BR" i="1" dirty="0"/>
              <a:t> in </a:t>
            </a:r>
            <a:r>
              <a:rPr lang="pt-BR" i="1" dirty="0" err="1"/>
              <a:t>the</a:t>
            </a:r>
            <a:r>
              <a:rPr lang="pt-BR" i="1" dirty="0"/>
              <a:t> </a:t>
            </a:r>
            <a:r>
              <a:rPr lang="pt-BR" i="1" dirty="0" err="1"/>
              <a:t>park</a:t>
            </a:r>
            <a:r>
              <a:rPr lang="pt-BR" i="1" dirty="0"/>
              <a:t>.</a:t>
            </a:r>
            <a:r>
              <a:rPr lang="pt-BR" dirty="0"/>
              <a:t> (Nós temos corrido todos os dias no parque)</a:t>
            </a:r>
            <a:endParaRPr dirty="0"/>
          </a:p>
          <a:p>
            <a:pPr marL="228600" lvl="0" indent="-114300" algn="l" rtl="0">
              <a:lnSpc>
                <a:spcPct val="100000"/>
              </a:lnSpc>
              <a:spcBef>
                <a:spcPts val="1000"/>
              </a:spcBef>
              <a:spcAft>
                <a:spcPts val="0"/>
              </a:spcAft>
              <a:buSzPts val="18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OBSERVAÇÃO</a:t>
            </a:r>
            <a:endParaRPr/>
          </a:p>
        </p:txBody>
      </p:sp>
      <p:sp>
        <p:nvSpPr>
          <p:cNvPr id="136" name="Google Shape;136;p21"/>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400"/>
              <a:buChar char="•"/>
            </a:pPr>
            <a:r>
              <a:rPr lang="pt-BR" sz="2400"/>
              <a:t>É possível encontrar o verbo </a:t>
            </a:r>
            <a:r>
              <a:rPr lang="pt-BR" sz="2400" i="1"/>
              <a:t>to have</a:t>
            </a:r>
            <a:r>
              <a:rPr lang="pt-BR" sz="2400"/>
              <a:t> na forma contraída:</a:t>
            </a:r>
            <a:endParaRPr/>
          </a:p>
          <a:p>
            <a:pPr marL="228600" lvl="0" indent="-228600" algn="l" rtl="0">
              <a:lnSpc>
                <a:spcPct val="100000"/>
              </a:lnSpc>
              <a:spcBef>
                <a:spcPts val="1000"/>
              </a:spcBef>
              <a:spcAft>
                <a:spcPts val="0"/>
              </a:spcAft>
              <a:buSzPts val="2400"/>
              <a:buChar char="•"/>
            </a:pPr>
            <a:r>
              <a:rPr lang="pt-BR" sz="2400"/>
              <a:t>I have (I’ve)</a:t>
            </a:r>
            <a:br>
              <a:rPr lang="pt-BR" sz="2400"/>
            </a:br>
            <a:r>
              <a:rPr lang="pt-BR" sz="2400"/>
              <a:t>You have (You’ve)</a:t>
            </a:r>
            <a:br>
              <a:rPr lang="pt-BR" sz="2400"/>
            </a:br>
            <a:r>
              <a:rPr lang="pt-BR" sz="2400"/>
              <a:t>He/She/It has (He’s/ She’s/It’s)</a:t>
            </a:r>
            <a:br>
              <a:rPr lang="pt-BR" sz="2400"/>
            </a:br>
            <a:r>
              <a:rPr lang="pt-BR" sz="2400"/>
              <a:t>We have (We’ve)</a:t>
            </a:r>
            <a:br>
              <a:rPr lang="pt-BR" sz="2400"/>
            </a:br>
            <a:r>
              <a:rPr lang="pt-BR" sz="2400"/>
              <a:t>You have (You’ve)</a:t>
            </a:r>
            <a:br>
              <a:rPr lang="pt-BR" sz="2400"/>
            </a:br>
            <a:r>
              <a:rPr lang="pt-BR" sz="2400"/>
              <a:t>They have (They’ve)</a:t>
            </a:r>
            <a:endParaRPr/>
          </a:p>
          <a:p>
            <a:pPr marL="228600" lvl="0" indent="-114300" algn="l" rtl="0">
              <a:lnSpc>
                <a:spcPct val="100000"/>
              </a:lnSpc>
              <a:spcBef>
                <a:spcPts val="1000"/>
              </a:spcBef>
              <a:spcAft>
                <a:spcPts val="0"/>
              </a:spcAft>
              <a:buSzPts val="1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FORMA NEGATIVA</a:t>
            </a:r>
            <a:endParaRPr/>
          </a:p>
        </p:txBody>
      </p:sp>
      <p:sp>
        <p:nvSpPr>
          <p:cNvPr id="142" name="Google Shape;142;p22"/>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2400"/>
              <a:buChar char="•"/>
            </a:pPr>
            <a:r>
              <a:rPr lang="pt-BR" sz="2400"/>
              <a:t>As frases negativas no present perfect incluem o “not” após o verbo auxiliar, sendo estruturadas da seguinte forma:</a:t>
            </a:r>
            <a:endParaRPr/>
          </a:p>
          <a:p>
            <a:pPr marL="228600" lvl="0" indent="-228600" algn="l" rtl="0">
              <a:lnSpc>
                <a:spcPct val="100000"/>
              </a:lnSpc>
              <a:spcBef>
                <a:spcPts val="1000"/>
              </a:spcBef>
              <a:spcAft>
                <a:spcPts val="0"/>
              </a:spcAft>
              <a:buSzPts val="2400"/>
              <a:buChar char="•"/>
            </a:pPr>
            <a:r>
              <a:rPr lang="pt-BR" sz="2400" b="1"/>
              <a:t>Sujeito + verbo auxiliar </a:t>
            </a:r>
            <a:r>
              <a:rPr lang="pt-BR" sz="2400" b="1" i="1"/>
              <a:t>to have</a:t>
            </a:r>
            <a:r>
              <a:rPr lang="pt-BR" sz="2400" b="1"/>
              <a:t> no simple present + not + verbo principal no particípio passado + complemento.</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2231136" y="964692"/>
            <a:ext cx="7729728" cy="118872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82875" tIns="182875" rIns="182875" bIns="182875" anchor="ctr" anchorCtr="0">
            <a:noAutofit/>
          </a:bodyPr>
          <a:lstStyle/>
          <a:p>
            <a:pPr marL="0" lvl="0" indent="0" algn="ctr" rtl="0">
              <a:lnSpc>
                <a:spcPct val="90000"/>
              </a:lnSpc>
              <a:spcBef>
                <a:spcPts val="0"/>
              </a:spcBef>
              <a:spcAft>
                <a:spcPts val="0"/>
              </a:spcAft>
              <a:buClr>
                <a:srgbClr val="262626"/>
              </a:buClr>
              <a:buSzPts val="2800"/>
              <a:buFont typeface="Gill Sans"/>
              <a:buNone/>
            </a:pPr>
            <a:r>
              <a:rPr lang="pt-BR"/>
              <a:t>EXEMPLOS DA FORMA NEGATIVA</a:t>
            </a:r>
            <a:endParaRPr/>
          </a:p>
        </p:txBody>
      </p:sp>
      <p:sp>
        <p:nvSpPr>
          <p:cNvPr id="148" name="Google Shape;148;p23"/>
          <p:cNvSpPr txBox="1">
            <a:spLocks noGrp="1"/>
          </p:cNvSpPr>
          <p:nvPr>
            <p:ph type="body" idx="1"/>
          </p:nvPr>
        </p:nvSpPr>
        <p:spPr>
          <a:xfrm>
            <a:off x="2231136" y="2638044"/>
            <a:ext cx="7729728" cy="310198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SzPts val="1800"/>
              <a:buChar char="•"/>
            </a:pPr>
            <a:r>
              <a:rPr lang="pt-BR" i="1"/>
              <a:t>He </a:t>
            </a:r>
            <a:r>
              <a:rPr lang="pt-BR" b="1" i="1"/>
              <a:t>hasn’t traveled </a:t>
            </a:r>
            <a:r>
              <a:rPr lang="pt-BR" i="1"/>
              <a:t>to São Paulo. (</a:t>
            </a:r>
            <a:r>
              <a:rPr lang="pt-BR"/>
              <a:t>Ele não tem viajado para São Paulo)</a:t>
            </a:r>
            <a:endParaRPr/>
          </a:p>
          <a:p>
            <a:pPr marL="228600" lvl="0" indent="-228600" algn="l" rtl="0">
              <a:lnSpc>
                <a:spcPct val="100000"/>
              </a:lnSpc>
              <a:spcBef>
                <a:spcPts val="1000"/>
              </a:spcBef>
              <a:spcAft>
                <a:spcPts val="0"/>
              </a:spcAft>
              <a:buSzPts val="1800"/>
              <a:buChar char="•"/>
            </a:pPr>
            <a:r>
              <a:rPr lang="pt-BR" i="1"/>
              <a:t>I </a:t>
            </a:r>
            <a:r>
              <a:rPr lang="pt-BR" b="1" i="1"/>
              <a:t>haven’t bought</a:t>
            </a:r>
            <a:r>
              <a:rPr lang="pt-BR" i="1"/>
              <a:t> ice cream</a:t>
            </a:r>
            <a:r>
              <a:rPr lang="pt-BR"/>
              <a:t>. (Eu não tenho comprado sorvete)</a:t>
            </a:r>
            <a:endParaRPr/>
          </a:p>
          <a:p>
            <a:pPr marL="228600" lvl="0" indent="-228600" algn="l" rtl="0">
              <a:lnSpc>
                <a:spcPct val="100000"/>
              </a:lnSpc>
              <a:spcBef>
                <a:spcPts val="1000"/>
              </a:spcBef>
              <a:spcAft>
                <a:spcPts val="0"/>
              </a:spcAft>
              <a:buSzPts val="1800"/>
              <a:buChar char="•"/>
            </a:pPr>
            <a:r>
              <a:rPr lang="pt-BR"/>
              <a:t>My parents </a:t>
            </a:r>
            <a:r>
              <a:rPr lang="pt-BR" b="1"/>
              <a:t>have not been </a:t>
            </a:r>
            <a:r>
              <a:rPr lang="pt-BR"/>
              <a:t>to Portugal three times. (Meus pais não tem estado em Portugal três vezes)</a:t>
            </a:r>
            <a:endParaRPr/>
          </a:p>
          <a:p>
            <a:pPr marL="228600" lvl="0" indent="-228600" algn="l" rtl="0">
              <a:lnSpc>
                <a:spcPct val="100000"/>
              </a:lnSpc>
              <a:spcBef>
                <a:spcPts val="1000"/>
              </a:spcBef>
              <a:spcAft>
                <a:spcPts val="0"/>
              </a:spcAft>
              <a:buSzPts val="1800"/>
              <a:buChar char="•"/>
            </a:pPr>
            <a:r>
              <a:rPr lang="pt-BR"/>
              <a:t>They </a:t>
            </a:r>
            <a:r>
              <a:rPr lang="pt-BR" b="1"/>
              <a:t>have not heard</a:t>
            </a:r>
            <a:r>
              <a:rPr lang="pt-BR"/>
              <a:t> what I've told. (Eles não escutaram o que eu falei.)</a:t>
            </a:r>
            <a:endParaRPr/>
          </a:p>
          <a:p>
            <a:pPr marL="228600" lvl="0" indent="-228600" algn="l" rtl="0">
              <a:lnSpc>
                <a:spcPct val="100000"/>
              </a:lnSpc>
              <a:spcBef>
                <a:spcPts val="1000"/>
              </a:spcBef>
              <a:spcAft>
                <a:spcPts val="0"/>
              </a:spcAft>
              <a:buSzPts val="1800"/>
              <a:buChar char="•"/>
            </a:pPr>
            <a:r>
              <a:rPr lang="pt-BR"/>
              <a:t>You </a:t>
            </a:r>
            <a:r>
              <a:rPr lang="pt-BR" b="1"/>
              <a:t>have not eaten</a:t>
            </a:r>
            <a:r>
              <a:rPr lang="pt-BR"/>
              <a:t> anything so far. (Você não comeu nada até agora.)</a:t>
            </a:r>
            <a:endParaRPr/>
          </a:p>
          <a:p>
            <a:pPr marL="228600" lvl="0" indent="-114300" algn="l" rtl="0">
              <a:lnSpc>
                <a:spcPct val="100000"/>
              </a:lnSpc>
              <a:spcBef>
                <a:spcPts val="1000"/>
              </a:spcBef>
              <a:spcAft>
                <a:spcPts val="0"/>
              </a:spcAft>
              <a:buSzPts val="1800"/>
              <a:buNone/>
            </a:pPr>
            <a:endParaRPr/>
          </a:p>
        </p:txBody>
      </p:sp>
    </p:spTree>
  </p:cSld>
  <p:clrMapOvr>
    <a:masterClrMapping/>
  </p:clrMapOvr>
</p:sld>
</file>

<file path=ppt/theme/theme1.xml><?xml version="1.0" encoding="utf-8"?>
<a:theme xmlns:a="http://schemas.openxmlformats.org/drawingml/2006/main" name="Paco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cote">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997</Words>
  <Application>Microsoft Office PowerPoint</Application>
  <PresentationFormat>Widescreen</PresentationFormat>
  <Paragraphs>143</Paragraphs>
  <Slides>28</Slides>
  <Notes>28</Notes>
  <HiddenSlides>0</HiddenSlides>
  <MMClips>0</MMClips>
  <ScaleCrop>false</ScaleCrop>
  <HeadingPairs>
    <vt:vector size="6" baseType="variant">
      <vt:variant>
        <vt:lpstr>Fontes usadas</vt:lpstr>
      </vt:variant>
      <vt:variant>
        <vt:i4>2</vt:i4>
      </vt:variant>
      <vt:variant>
        <vt:lpstr>Tema</vt:lpstr>
      </vt:variant>
      <vt:variant>
        <vt:i4>2</vt:i4>
      </vt:variant>
      <vt:variant>
        <vt:lpstr>Títulos de slides</vt:lpstr>
      </vt:variant>
      <vt:variant>
        <vt:i4>28</vt:i4>
      </vt:variant>
    </vt:vector>
  </HeadingPairs>
  <TitlesOfParts>
    <vt:vector size="32" baseType="lpstr">
      <vt:lpstr>Arial</vt:lpstr>
      <vt:lpstr>Gill Sans</vt:lpstr>
      <vt:lpstr>Pacote</vt:lpstr>
      <vt:lpstr>Pacote</vt:lpstr>
      <vt:lpstr>PRESENT PERFECT</vt:lpstr>
      <vt:lpstr>O QUE É</vt:lpstr>
      <vt:lpstr>PALAVRAS QUE COMUMENTE SÃO UTILIZADAS JUNTAS A ESTE TEMPO VERBAL</vt:lpstr>
      <vt:lpstr>FORMAÇÃO DO PRESENT PERFECT</vt:lpstr>
      <vt:lpstr>FORMA AFIRMATIVA</vt:lpstr>
      <vt:lpstr>EXEMPLOS NA FORMA AFIRMATIVA</vt:lpstr>
      <vt:lpstr>OBSERVAÇÃO</vt:lpstr>
      <vt:lpstr>FORMA NEGATIVA</vt:lpstr>
      <vt:lpstr>EXEMPLOS DA FORMA NEGATIVA</vt:lpstr>
      <vt:lpstr>OBSERVAÇÃO</vt:lpstr>
      <vt:lpstr>FORMA INTERROGATIVA</vt:lpstr>
      <vt:lpstr>EXEMPLOS DA FORMA INTERROGATIVA</vt:lpstr>
      <vt:lpstr>PRESENT CONTINUOUS</vt:lpstr>
      <vt:lpstr>TERMINAÇÕES</vt:lpstr>
      <vt:lpstr>FORMAS NEGATIVA E INTERROGATIVA</vt:lpstr>
      <vt:lpstr>USO DO SINCE E DO FOR  </vt:lpstr>
      <vt:lpstr>USO DO SINCE E DO FOR  </vt:lpstr>
      <vt:lpstr>EXEMPLOS DE USO DO SINCE</vt:lpstr>
      <vt:lpstr>EXEMPLOS DE USO DO FOR</vt:lpstr>
      <vt:lpstr>OBSERVAÇÃO</vt:lpstr>
      <vt:lpstr>Apresentação do PowerPoint</vt:lpstr>
      <vt:lpstr>PRESENT PERFECT EM LUCIFER</vt:lpstr>
      <vt:lpstr>1</vt:lpstr>
      <vt:lpstr>2</vt:lpstr>
      <vt:lpstr>3</vt:lpstr>
      <vt:lpstr>4</vt:lpstr>
      <vt:lpstr>5</vt:lpstr>
      <vt:lpstr>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PERFECT</dc:title>
  <dc:creator>nicolas aquino</dc:creator>
  <cp:lastModifiedBy>nicolas aquino</cp:lastModifiedBy>
  <cp:revision>4</cp:revision>
  <dcterms:modified xsi:type="dcterms:W3CDTF">2019-04-08T00:34:44Z</dcterms:modified>
</cp:coreProperties>
</file>