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96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269DC-835D-4141-AB9B-97961FC11086}" type="datetimeFigureOut">
              <a:rPr lang="pt-BR" smtClean="0"/>
              <a:t>09/07/2013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39570-9577-434B-9B50-7090BB7EE1A1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Retângulo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269DC-835D-4141-AB9B-97961FC11086}" type="datetimeFigureOut">
              <a:rPr lang="pt-BR" smtClean="0"/>
              <a:t>09/07/2013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39570-9577-434B-9B50-7090BB7EE1A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269DC-835D-4141-AB9B-97961FC11086}" type="datetimeFigureOut">
              <a:rPr lang="pt-BR" smtClean="0"/>
              <a:t>09/07/2013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39570-9577-434B-9B50-7090BB7EE1A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269DC-835D-4141-AB9B-97961FC11086}" type="datetimeFigureOut">
              <a:rPr lang="pt-BR" smtClean="0"/>
              <a:t>09/07/2013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39570-9577-434B-9B50-7090BB7EE1A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269DC-835D-4141-AB9B-97961FC11086}" type="datetimeFigureOut">
              <a:rPr lang="pt-BR" smtClean="0"/>
              <a:t>09/07/2013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39570-9577-434B-9B50-7090BB7EE1A1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269DC-835D-4141-AB9B-97961FC11086}" type="datetimeFigureOut">
              <a:rPr lang="pt-BR" smtClean="0"/>
              <a:t>09/07/2013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39570-9577-434B-9B50-7090BB7EE1A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269DC-835D-4141-AB9B-97961FC11086}" type="datetimeFigureOut">
              <a:rPr lang="pt-BR" smtClean="0"/>
              <a:t>09/07/2013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39570-9577-434B-9B50-7090BB7EE1A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269DC-835D-4141-AB9B-97961FC11086}" type="datetimeFigureOut">
              <a:rPr lang="pt-BR" smtClean="0"/>
              <a:t>09/07/2013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39570-9577-434B-9B50-7090BB7EE1A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269DC-835D-4141-AB9B-97961FC11086}" type="datetimeFigureOut">
              <a:rPr lang="pt-BR" smtClean="0"/>
              <a:t>09/07/2013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39570-9577-434B-9B50-7090BB7EE1A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269DC-835D-4141-AB9B-97961FC11086}" type="datetimeFigureOut">
              <a:rPr lang="pt-BR" smtClean="0"/>
              <a:t>09/07/2013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39570-9577-434B-9B50-7090BB7EE1A1}" type="slidenum">
              <a:rPr lang="pt-BR" smtClean="0"/>
              <a:t>‹nº›</a:t>
            </a:fld>
            <a:endParaRPr lang="pt-BR"/>
          </a:p>
        </p:txBody>
      </p:sp>
      <p:sp>
        <p:nvSpPr>
          <p:cNvPr id="12" name="Retângulo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B12269DC-835D-4141-AB9B-97961FC11086}" type="datetimeFigureOut">
              <a:rPr lang="pt-BR" smtClean="0"/>
              <a:t>09/07/2013</a:t>
            </a:fld>
            <a:endParaRPr lang="pt-BR"/>
          </a:p>
        </p:txBody>
      </p:sp>
      <p:sp>
        <p:nvSpPr>
          <p:cNvPr id="11" name="Retângulo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D6D39570-9577-434B-9B50-7090BB7EE1A1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tângulo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12269DC-835D-4141-AB9B-97961FC11086}" type="datetimeFigureOut">
              <a:rPr lang="pt-BR" smtClean="0"/>
              <a:t>09/07/2013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6D39570-9577-434B-9B50-7090BB7EE1A1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Cultura e Ideologia</a:t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Disciplina : Sociologia</a:t>
            </a:r>
          </a:p>
          <a:p>
            <a:r>
              <a:rPr lang="pt-BR" dirty="0" smtClean="0"/>
              <a:t>Professora: Anna Paola Oliveira</a:t>
            </a:r>
          </a:p>
          <a:p>
            <a:r>
              <a:rPr lang="pt-BR" dirty="0" smtClean="0"/>
              <a:t>1º bimestre-2013.1 parte I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Conceitos e definições de cultura</a:t>
            </a:r>
            <a:endParaRPr lang="pt-B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pt-BR" b="1" dirty="0" smtClean="0">
                <a:latin typeface="Times New Roman" pitchFamily="18" charset="0"/>
                <a:cs typeface="Times New Roman" pitchFamily="18" charset="0"/>
              </a:rPr>
              <a:t>Definições de Félix </a:t>
            </a:r>
            <a:r>
              <a:rPr lang="pt-BR" b="1" dirty="0" err="1" smtClean="0">
                <a:latin typeface="Times New Roman" pitchFamily="18" charset="0"/>
                <a:cs typeface="Times New Roman" pitchFamily="18" charset="0"/>
              </a:rPr>
              <a:t>Guattari</a:t>
            </a:r>
            <a:endParaRPr lang="pt-BR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pt-BR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 - Cultura - valor;</a:t>
            </a:r>
          </a:p>
          <a:p>
            <a:pPr>
              <a:buNone/>
            </a:pPr>
            <a:endParaRPr lang="pt-BR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 -Cultura - alma coletiva;</a:t>
            </a:r>
          </a:p>
          <a:p>
            <a:pPr>
              <a:buNone/>
            </a:pPr>
            <a:endParaRPr lang="pt-BR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 - Cultura- mercadoria.</a:t>
            </a:r>
          </a:p>
          <a:p>
            <a:pPr>
              <a:buNone/>
            </a:pPr>
            <a:endParaRPr lang="pt-B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Antropologia –estudo científico da cultura.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Escola Evolucionista- Definição de cultura de Edward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Tylor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/>
            <a:endParaRPr lang="pt-BR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Fraz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Boas e a Escola Americana;</a:t>
            </a:r>
          </a:p>
          <a:p>
            <a:pPr lvl="1"/>
            <a:endParaRPr lang="pt-BR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Exemplos de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Maragareth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Mead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e Ruth Benedict:</a:t>
            </a:r>
          </a:p>
          <a:p>
            <a:pPr lvl="1"/>
            <a:r>
              <a:rPr lang="pt-BR" sz="2400" b="1" dirty="0" smtClean="0">
                <a:latin typeface="Times New Roman" pitchFamily="18" charset="0"/>
                <a:cs typeface="Times New Roman" pitchFamily="18" charset="0"/>
              </a:rPr>
              <a:t>       As sociedades da Oceania: </a:t>
            </a:r>
            <a:r>
              <a:rPr lang="pt-BR" sz="2400" b="1" dirty="0" err="1" smtClean="0">
                <a:latin typeface="Times New Roman" pitchFamily="18" charset="0"/>
                <a:cs typeface="Times New Roman" pitchFamily="18" charset="0"/>
              </a:rPr>
              <a:t>Arapesh</a:t>
            </a:r>
            <a:r>
              <a:rPr lang="pt-BR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pt-BR" sz="2400" b="1" dirty="0" err="1" smtClean="0">
                <a:latin typeface="Times New Roman" pitchFamily="18" charset="0"/>
                <a:cs typeface="Times New Roman" pitchFamily="18" charset="0"/>
              </a:rPr>
              <a:t>Mundugumor</a:t>
            </a:r>
            <a:r>
              <a:rPr lang="pt-BR" sz="2400" b="1" dirty="0" smtClean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pt-BR" sz="2400" b="1" dirty="0" err="1" smtClean="0">
                <a:latin typeface="Times New Roman" pitchFamily="18" charset="0"/>
                <a:cs typeface="Times New Roman" pitchFamily="18" charset="0"/>
              </a:rPr>
              <a:t>Chambuli</a:t>
            </a:r>
            <a:r>
              <a:rPr lang="pt-BR" sz="2400" b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/>
            <a:r>
              <a:rPr lang="pt-BR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400" b="1" dirty="0" smtClean="0">
                <a:latin typeface="Times New Roman" pitchFamily="18" charset="0"/>
                <a:cs typeface="Times New Roman" pitchFamily="18" charset="0"/>
              </a:rPr>
              <a:t>      Sociedades Apolíneas e Dionisíacas.</a:t>
            </a:r>
            <a:endParaRPr lang="pt-BR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Continuação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800" dirty="0" err="1" smtClean="0">
                <a:latin typeface="Times New Roman" pitchFamily="18" charset="0"/>
                <a:cs typeface="Times New Roman" pitchFamily="18" charset="0"/>
              </a:rPr>
              <a:t>Malinowisk</a:t>
            </a:r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 e sistemas funcionais;</a:t>
            </a:r>
          </a:p>
          <a:p>
            <a:endParaRPr lang="pt-BR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Claude Lévi-Strauss e sistemas simbólicos.</a:t>
            </a:r>
            <a:endParaRPr lang="pt-B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Dois conceitos: </a:t>
            </a:r>
            <a:r>
              <a:rPr lang="pt-BR" dirty="0" err="1" smtClean="0"/>
              <a:t>Enocentrismo</a:t>
            </a:r>
            <a:r>
              <a:rPr lang="pt-BR" dirty="0" smtClean="0"/>
              <a:t> e Relativismo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-O que é etnocentrismo?</a:t>
            </a:r>
          </a:p>
          <a:p>
            <a:pPr lvl="1"/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-Conceito e desenvolvimento do conceito.</a:t>
            </a:r>
          </a:p>
          <a:p>
            <a:pPr lvl="1"/>
            <a:endParaRPr lang="pt-BR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-Grupo do “Eu e grupo do “outro”;</a:t>
            </a:r>
          </a:p>
          <a:p>
            <a:pPr lvl="1"/>
            <a:endParaRPr lang="pt-BR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Problemas causados pelo preconceito;</a:t>
            </a:r>
          </a:p>
          <a:p>
            <a:pPr lvl="1"/>
            <a:endParaRPr lang="pt-BR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-Como superar o preconceito?</a:t>
            </a:r>
          </a:p>
          <a:p>
            <a:pPr lvl="1"/>
            <a:endParaRPr lang="pt-B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Relativismo: uma solução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2"/>
            <a:endParaRPr lang="pt-BR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pt-BR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2"/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Relativização- uma resposta antropológica;</a:t>
            </a:r>
          </a:p>
          <a:p>
            <a:pPr lvl="2"/>
            <a:endParaRPr lang="pt-BR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pt-BR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2"/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Escola Americana, Funcionalismo e Estruturalismo.</a:t>
            </a:r>
            <a:endParaRPr lang="pt-B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As trocas Culturais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82563" lvl="8" indent="266700"/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Existe cultura pura?</a:t>
            </a:r>
          </a:p>
          <a:p>
            <a:pPr marL="182563" lvl="8" indent="266700"/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As formas de hibridismo no mundo </a:t>
            </a:r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globalizado</a:t>
            </a:r>
          </a:p>
          <a:p>
            <a:pPr marL="182563" lvl="8" indent="266700">
              <a:buFont typeface="Arial" pitchFamily="34" charset="0"/>
              <a:buChar char="•"/>
            </a:pPr>
            <a:endParaRPr lang="pt-BR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Cultura Popular x Cultura Erudita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- Definições;</a:t>
            </a:r>
          </a:p>
          <a:p>
            <a:endParaRPr lang="pt-BR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Exemplos de cultura popular;</a:t>
            </a:r>
          </a:p>
          <a:p>
            <a:endParaRPr lang="pt-BR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-Exemplos de cultura erudita;</a:t>
            </a:r>
          </a:p>
          <a:p>
            <a:endParaRPr lang="pt-BR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-Como pensa o senso comum pensa estes conceitos?</a:t>
            </a:r>
          </a:p>
          <a:p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-Relativizando o popular e o erudito.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ódulo">
  <a:themeElements>
    <a:clrScheme name="Módulo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ódulo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ódul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92</TotalTime>
  <Words>211</Words>
  <Application>Microsoft Office PowerPoint</Application>
  <PresentationFormat>Apresentação na tela (4:3)</PresentationFormat>
  <Paragraphs>52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9" baseType="lpstr">
      <vt:lpstr>Módulo</vt:lpstr>
      <vt:lpstr>Cultura e Ideologia </vt:lpstr>
      <vt:lpstr>Conceitos e definições de cultura</vt:lpstr>
      <vt:lpstr>Antropologia –estudo científico da cultura.</vt:lpstr>
      <vt:lpstr>Continuação</vt:lpstr>
      <vt:lpstr>Dois conceitos: Enocentrismo e Relativismo</vt:lpstr>
      <vt:lpstr>Relativismo: uma solução</vt:lpstr>
      <vt:lpstr>As trocas Culturais</vt:lpstr>
      <vt:lpstr>Cultura Popular x Cultura Erudita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Cultura e Ideologia</dc:title>
  <dc:creator>Anna Paola</dc:creator>
  <cp:lastModifiedBy>Anna Paola</cp:lastModifiedBy>
  <cp:revision>9</cp:revision>
  <dcterms:created xsi:type="dcterms:W3CDTF">2013-07-09T13:08:46Z</dcterms:created>
  <dcterms:modified xsi:type="dcterms:W3CDTF">2013-07-09T14:41:33Z</dcterms:modified>
</cp:coreProperties>
</file>