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93" r:id="rId2"/>
    <p:sldId id="394" r:id="rId3"/>
    <p:sldId id="349" r:id="rId4"/>
    <p:sldId id="381" r:id="rId5"/>
    <p:sldId id="351" r:id="rId6"/>
    <p:sldId id="352" r:id="rId7"/>
    <p:sldId id="390" r:id="rId8"/>
    <p:sldId id="391" r:id="rId9"/>
    <p:sldId id="392" r:id="rId10"/>
    <p:sldId id="357" r:id="rId11"/>
    <p:sldId id="384" r:id="rId12"/>
    <p:sldId id="385" r:id="rId13"/>
    <p:sldId id="386" r:id="rId14"/>
    <p:sldId id="387" r:id="rId15"/>
    <p:sldId id="388" r:id="rId16"/>
    <p:sldId id="383" r:id="rId17"/>
    <p:sldId id="373" r:id="rId18"/>
    <p:sldId id="389"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88" autoAdjust="0"/>
    <p:restoredTop sz="94660"/>
  </p:normalViewPr>
  <p:slideViewPr>
    <p:cSldViewPr snapToGrid="0">
      <p:cViewPr varScale="1">
        <p:scale>
          <a:sx n="63" d="100"/>
          <a:sy n="63" d="100"/>
        </p:scale>
        <p:origin x="96"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4688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423710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5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7836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5263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7780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80946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70899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99118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10326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92178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F048667-F375-45C0-81D1-720F09EC4AF0}" type="datetimeFigureOut">
              <a:rPr lang="pt-BR" smtClean="0"/>
              <a:t>04/04/2019</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3644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F048667-F375-45C0-81D1-720F09EC4AF0}" type="datetimeFigureOut">
              <a:rPr lang="pt-BR" smtClean="0"/>
              <a:t>04/04/2019</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45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48667-F375-45C0-81D1-720F09EC4AF0}" type="datetimeFigureOut">
              <a:rPr lang="pt-BR" smtClean="0"/>
              <a:t>04/04/2019</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86484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23584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86588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048667-F375-45C0-81D1-720F09EC4AF0}" type="datetimeFigureOut">
              <a:rPr lang="pt-BR" smtClean="0"/>
              <a:t>04/04/2019</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BF4E0A-3ADB-4DD8-A8C6-27CA94F9FB3E}" type="slidenum">
              <a:rPr lang="pt-BR" smtClean="0"/>
              <a:t>‹nº›</a:t>
            </a:fld>
            <a:endParaRPr lang="pt-BR"/>
          </a:p>
        </p:txBody>
      </p:sp>
    </p:spTree>
    <p:extLst>
      <p:ext uri="{BB962C8B-B14F-4D97-AF65-F5344CB8AC3E}">
        <p14:creationId xmlns:p14="http://schemas.microsoft.com/office/powerpoint/2010/main" val="367009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effortlessenglishclub.com/"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278917" y="236874"/>
            <a:ext cx="9479973" cy="3170099"/>
          </a:xfrm>
          <a:prstGeom prst="rect">
            <a:avLst/>
          </a:prstGeom>
        </p:spPr>
        <p:txBody>
          <a:bodyPr wrap="squar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SELF LEARNING</a:t>
            </a:r>
          </a:p>
          <a:p>
            <a:r>
              <a:rPr lang="pt-BR" sz="5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Estratégias para desenvolver o aprendizado de língua inglesa de forma autônoma.</a:t>
            </a:r>
            <a:endParaRPr lang="pt-BR" sz="5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7" name="Retângulo 6"/>
          <p:cNvSpPr/>
          <p:nvPr/>
        </p:nvSpPr>
        <p:spPr>
          <a:xfrm>
            <a:off x="2278917" y="3780903"/>
            <a:ext cx="4841411" cy="507831"/>
          </a:xfrm>
          <a:prstGeom prst="rect">
            <a:avLst/>
          </a:prstGeom>
        </p:spPr>
        <p:txBody>
          <a:bodyPr wrap="square">
            <a:spAutoFit/>
          </a:bodyPr>
          <a:lstStyle/>
          <a:p>
            <a:r>
              <a:rPr lang="pt-BR" sz="2700" b="1" dirty="0" smtClean="0">
                <a:solidFill>
                  <a:srgbClr val="FF0000"/>
                </a:solidFill>
                <a:latin typeface="Berlin Sans FB Demi" panose="020E0802020502020306" pitchFamily="34" charset="0"/>
              </a:rPr>
              <a:t>CRISTIANE DE BRITO CRUZ</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514" y="3267012"/>
            <a:ext cx="4193334" cy="3460627"/>
          </a:xfrm>
          <a:prstGeom prst="rect">
            <a:avLst/>
          </a:prstGeo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10921" cy="2737594"/>
          </a:xfrm>
          <a:prstGeom prst="rect">
            <a:avLst/>
          </a:prstGeom>
        </p:spPr>
      </p:pic>
    </p:spTree>
    <p:extLst>
      <p:ext uri="{BB962C8B-B14F-4D97-AF65-F5344CB8AC3E}">
        <p14:creationId xmlns:p14="http://schemas.microsoft.com/office/powerpoint/2010/main" val="1850521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day 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282" y="72083"/>
            <a:ext cx="3583518" cy="3236367"/>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txBox="1">
            <a:spLocks/>
          </p:cNvSpPr>
          <p:nvPr/>
        </p:nvSpPr>
        <p:spPr>
          <a:xfrm>
            <a:off x="3986735" y="412850"/>
            <a:ext cx="7919515" cy="57912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3000" b="1" dirty="0" err="1">
                <a:solidFill>
                  <a:srgbClr val="FF0000"/>
                </a:solidFill>
                <a:effectLst>
                  <a:outerShdw blurRad="38100" dist="38100" dir="2700000" algn="tl">
                    <a:srgbClr val="000000">
                      <a:alpha val="43137"/>
                    </a:srgbClr>
                  </a:outerShdw>
                </a:effectLst>
              </a:rPr>
              <a:t>Step</a:t>
            </a:r>
            <a:r>
              <a:rPr lang="pt-BR" sz="3000" b="1" dirty="0">
                <a:solidFill>
                  <a:srgbClr val="FF0000"/>
                </a:solidFill>
                <a:effectLst>
                  <a:outerShdw blurRad="38100" dist="38100" dir="2700000" algn="tl">
                    <a:srgbClr val="000000">
                      <a:alpha val="43137"/>
                    </a:srgbClr>
                  </a:outerShdw>
                </a:effectLst>
              </a:rPr>
              <a:t> 0 </a:t>
            </a:r>
            <a:r>
              <a:rPr lang="pt-BR" sz="3000" b="1" dirty="0">
                <a:effectLst>
                  <a:outerShdw blurRad="38100" dist="38100" dir="2700000" algn="tl">
                    <a:srgbClr val="000000">
                      <a:alpha val="43137"/>
                    </a:srgbClr>
                  </a:outerShdw>
                </a:effectLst>
              </a:rPr>
              <a:t>– veja </a:t>
            </a:r>
            <a:r>
              <a:rPr lang="pt-BR" sz="3000" b="1" dirty="0" smtClean="0">
                <a:effectLst>
                  <a:outerShdw blurRad="38100" dist="38100" dir="2700000" algn="tl">
                    <a:srgbClr val="000000">
                      <a:alpha val="43137"/>
                    </a:srgbClr>
                  </a:outerShdw>
                </a:effectLst>
              </a:rPr>
              <a:t>dublado e entenda a história;</a:t>
            </a:r>
            <a:endParaRPr lang="pt-BR" sz="3000" b="1" dirty="0">
              <a:effectLst>
                <a:outerShdw blurRad="38100" dist="38100" dir="2700000" algn="tl">
                  <a:srgbClr val="000000">
                    <a:alpha val="43137"/>
                  </a:srgbClr>
                </a:outerShdw>
              </a:effectLst>
            </a:endParaRPr>
          </a:p>
          <a:p>
            <a:pPr marL="457200" indent="-457200">
              <a:buFont typeface="Wingdings" panose="05000000000000000000" pitchFamily="2" charset="2"/>
              <a:buChar char="ü"/>
            </a:pPr>
            <a:r>
              <a:rPr lang="pt-BR" sz="3000" b="1" dirty="0" err="1" smtClean="0">
                <a:solidFill>
                  <a:srgbClr val="FF0000"/>
                </a:solidFill>
                <a:effectLst>
                  <a:outerShdw blurRad="38100" dist="38100" dir="2700000" algn="tl">
                    <a:srgbClr val="000000">
                      <a:alpha val="43137"/>
                    </a:srgbClr>
                  </a:outerShdw>
                </a:effectLst>
              </a:rPr>
              <a:t>Step</a:t>
            </a:r>
            <a:r>
              <a:rPr lang="pt-BR" sz="3000" b="1" dirty="0" smtClean="0">
                <a:solidFill>
                  <a:srgbClr val="FF0000"/>
                </a:solidFill>
                <a:effectLst>
                  <a:outerShdw blurRad="38100" dist="38100" dir="2700000" algn="tl">
                    <a:srgbClr val="000000">
                      <a:alpha val="43137"/>
                    </a:srgbClr>
                  </a:outerShdw>
                </a:effectLst>
              </a:rPr>
              <a:t> 1 </a:t>
            </a:r>
            <a:r>
              <a:rPr lang="pt-BR" sz="3000" b="1" dirty="0" smtClean="0">
                <a:effectLst>
                  <a:outerShdw blurRad="38100" dist="38100" dir="2700000" algn="tl">
                    <a:srgbClr val="000000">
                      <a:alpha val="43137"/>
                    </a:srgbClr>
                  </a:outerShdw>
                </a:effectLst>
              </a:rPr>
              <a:t>– veja com áudio em inglês de 2 a 3min da 1ª cena, coloque em inglês as legendas;</a:t>
            </a:r>
          </a:p>
          <a:p>
            <a:pPr marL="457200" indent="-457200">
              <a:buFont typeface="Wingdings" panose="05000000000000000000" pitchFamily="2" charset="2"/>
              <a:buChar char="ü"/>
            </a:pPr>
            <a:r>
              <a:rPr lang="pt-BR" sz="3000" b="1" dirty="0" err="1" smtClean="0">
                <a:solidFill>
                  <a:srgbClr val="FF0000"/>
                </a:solidFill>
                <a:effectLst>
                  <a:outerShdw blurRad="38100" dist="38100" dir="2700000" algn="tl">
                    <a:srgbClr val="000000">
                      <a:alpha val="43137"/>
                    </a:srgbClr>
                  </a:outerShdw>
                </a:effectLst>
              </a:rPr>
              <a:t>Obs</a:t>
            </a:r>
            <a:r>
              <a:rPr lang="pt-BR" sz="3000" b="1" dirty="0" smtClean="0">
                <a:solidFill>
                  <a:srgbClr val="FF0000"/>
                </a:solidFill>
                <a:effectLst>
                  <a:outerShdw blurRad="38100" dist="38100" dir="2700000" algn="tl">
                    <a:srgbClr val="000000">
                      <a:alpha val="43137"/>
                    </a:srgbClr>
                  </a:outerShdw>
                </a:effectLst>
              </a:rPr>
              <a:t>: </a:t>
            </a:r>
            <a:r>
              <a:rPr lang="pt-BR" sz="3000" b="1" dirty="0" smtClean="0">
                <a:effectLst>
                  <a:outerShdw blurRad="38100" dist="38100" dir="2700000" algn="tl">
                    <a:srgbClr val="000000">
                      <a:alpha val="43137"/>
                    </a:srgbClr>
                  </a:outerShdw>
                </a:effectLst>
              </a:rPr>
              <a:t>Caso queira ponha a legenda em português 1 ou 2 vezes para ir ouvindo em inglês e identificando os sons e depois coloque novamente a legenda em inglês. </a:t>
            </a:r>
          </a:p>
          <a:p>
            <a:pPr marL="457200" indent="-457200">
              <a:buFont typeface="Wingdings" panose="05000000000000000000" pitchFamily="2" charset="2"/>
              <a:buChar char="ü"/>
            </a:pPr>
            <a:r>
              <a:rPr lang="pt-BR" sz="3000" b="1" dirty="0" smtClean="0">
                <a:effectLst>
                  <a:outerShdw blurRad="38100" dist="38100" dir="2700000" algn="tl">
                    <a:srgbClr val="000000">
                      <a:alpha val="43137"/>
                    </a:srgbClr>
                  </a:outerShdw>
                </a:effectLst>
              </a:rPr>
              <a:t>Anote as palavras que você desconhece e pesquise no dicionário.</a:t>
            </a:r>
            <a:endParaRPr lang="pt-BR"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77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ado de imagem para day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32" y="72083"/>
            <a:ext cx="3543300" cy="3236367"/>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a:xfrm>
            <a:off x="3986734" y="471006"/>
            <a:ext cx="7919516" cy="613934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3000" b="1" dirty="0" err="1">
                <a:solidFill>
                  <a:srgbClr val="FF0000"/>
                </a:solidFill>
                <a:effectLst>
                  <a:outerShdw blurRad="38100" dist="38100" dir="2700000" algn="tl">
                    <a:srgbClr val="000000">
                      <a:alpha val="43137"/>
                    </a:srgbClr>
                  </a:outerShdw>
                </a:effectLst>
              </a:rPr>
              <a:t>Step</a:t>
            </a:r>
            <a:r>
              <a:rPr lang="pt-BR" sz="3000" b="1" dirty="0">
                <a:solidFill>
                  <a:srgbClr val="FF0000"/>
                </a:solidFill>
                <a:effectLst>
                  <a:outerShdw blurRad="38100" dist="38100" dir="2700000" algn="tl">
                    <a:srgbClr val="000000">
                      <a:alpha val="43137"/>
                    </a:srgbClr>
                  </a:outerShdw>
                </a:effectLst>
              </a:rPr>
              <a:t> </a:t>
            </a:r>
            <a:r>
              <a:rPr lang="pt-BR" sz="3000" b="1" dirty="0" smtClean="0">
                <a:solidFill>
                  <a:srgbClr val="FF0000"/>
                </a:solidFill>
                <a:effectLst>
                  <a:outerShdw blurRad="38100" dist="38100" dir="2700000" algn="tl">
                    <a:srgbClr val="000000">
                      <a:alpha val="43137"/>
                    </a:srgbClr>
                  </a:outerShdw>
                </a:effectLst>
              </a:rPr>
              <a:t>2 </a:t>
            </a:r>
            <a:r>
              <a:rPr lang="pt-BR" sz="3000" b="1" dirty="0">
                <a:solidFill>
                  <a:srgbClr val="FF0000"/>
                </a:solidFill>
                <a:effectLst>
                  <a:outerShdw blurRad="38100" dist="38100" dir="2700000" algn="tl">
                    <a:srgbClr val="000000">
                      <a:alpha val="43137"/>
                    </a:srgbClr>
                  </a:outerShdw>
                </a:effectLst>
              </a:rPr>
              <a:t>– </a:t>
            </a:r>
            <a:r>
              <a:rPr lang="pt-BR" sz="3000" b="1" dirty="0">
                <a:effectLst>
                  <a:outerShdw blurRad="38100" dist="38100" dir="2700000" algn="tl">
                    <a:srgbClr val="000000">
                      <a:alpha val="43137"/>
                    </a:srgbClr>
                  </a:outerShdw>
                </a:effectLst>
              </a:rPr>
              <a:t>veja </a:t>
            </a:r>
            <a:r>
              <a:rPr lang="pt-BR" sz="3000" b="1" dirty="0" smtClean="0">
                <a:effectLst>
                  <a:outerShdw blurRad="38100" dist="38100" dir="2700000" algn="tl">
                    <a:srgbClr val="000000">
                      <a:alpha val="43137"/>
                    </a:srgbClr>
                  </a:outerShdw>
                </a:effectLst>
              </a:rPr>
              <a:t>a cena novamente (em inglês), sem legendas, revise o vocabulário que você não sabe (veja no dicionário). </a:t>
            </a:r>
          </a:p>
          <a:p>
            <a:pPr marL="457200" indent="-457200">
              <a:buFont typeface="Wingdings" panose="05000000000000000000" pitchFamily="2" charset="2"/>
              <a:buChar char="ü"/>
            </a:pPr>
            <a:r>
              <a:rPr lang="pt-BR" sz="3000" b="1" dirty="0" smtClean="0">
                <a:effectLst>
                  <a:outerShdw blurRad="38100" dist="38100" dir="2700000" algn="tl">
                    <a:srgbClr val="000000">
                      <a:alpha val="43137"/>
                    </a:srgbClr>
                  </a:outerShdw>
                </a:effectLst>
              </a:rPr>
              <a:t>Reveja tantas vezes quanto necessário;</a:t>
            </a:r>
          </a:p>
          <a:p>
            <a:pPr marL="457200" indent="-457200">
              <a:buFont typeface="Wingdings" panose="05000000000000000000" pitchFamily="2" charset="2"/>
              <a:buChar char="ü"/>
            </a:pPr>
            <a:r>
              <a:rPr lang="pt-BR" sz="3000" b="1" dirty="0" err="1" smtClean="0">
                <a:solidFill>
                  <a:srgbClr val="FF0000"/>
                </a:solidFill>
                <a:effectLst>
                  <a:outerShdw blurRad="38100" dist="38100" dir="2700000" algn="tl">
                    <a:srgbClr val="000000">
                      <a:alpha val="43137"/>
                    </a:srgbClr>
                  </a:outerShdw>
                </a:effectLst>
              </a:rPr>
              <a:t>Obs</a:t>
            </a:r>
            <a:r>
              <a:rPr lang="pt-BR" sz="3000" b="1" dirty="0" smtClean="0">
                <a:solidFill>
                  <a:srgbClr val="FF0000"/>
                </a:solidFill>
                <a:effectLst>
                  <a:outerShdw blurRad="38100" dist="38100" dir="2700000" algn="tl">
                    <a:srgbClr val="000000">
                      <a:alpha val="43137"/>
                    </a:srgbClr>
                  </a:outerShdw>
                </a:effectLst>
              </a:rPr>
              <a:t>: </a:t>
            </a:r>
            <a:r>
              <a:rPr lang="pt-BR" sz="3000" b="1" dirty="0" smtClean="0">
                <a:effectLst>
                  <a:outerShdw blurRad="38100" dist="38100" dir="2700000" algn="tl">
                    <a:srgbClr val="000000">
                      <a:alpha val="43137"/>
                    </a:srgbClr>
                  </a:outerShdw>
                </a:effectLst>
              </a:rPr>
              <a:t>sempre releia estas palavras difíceis antes de passar para o próximo passo.</a:t>
            </a:r>
            <a:endParaRPr lang="pt-BR"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009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986734" y="471006"/>
            <a:ext cx="7919516" cy="613934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3200" b="1" dirty="0" err="1">
                <a:solidFill>
                  <a:srgbClr val="FF0000"/>
                </a:solidFill>
                <a:effectLst>
                  <a:outerShdw blurRad="38100" dist="38100" dir="2700000" algn="tl">
                    <a:srgbClr val="000000">
                      <a:alpha val="43137"/>
                    </a:srgbClr>
                  </a:outerShdw>
                </a:effectLst>
              </a:rPr>
              <a:t>Step</a:t>
            </a:r>
            <a:r>
              <a:rPr lang="pt-BR" sz="3200" b="1" dirty="0">
                <a:solidFill>
                  <a:srgbClr val="FF0000"/>
                </a:solidFill>
                <a:effectLst>
                  <a:outerShdw blurRad="38100" dist="38100" dir="2700000" algn="tl">
                    <a:srgbClr val="000000">
                      <a:alpha val="43137"/>
                    </a:srgbClr>
                  </a:outerShdw>
                </a:effectLst>
              </a:rPr>
              <a:t> 3 – </a:t>
            </a:r>
            <a:r>
              <a:rPr lang="pt-BR" sz="3200" b="1" dirty="0">
                <a:effectLst>
                  <a:outerShdw blurRad="38100" dist="38100" dir="2700000" algn="tl">
                    <a:srgbClr val="000000">
                      <a:alpha val="43137"/>
                    </a:srgbClr>
                  </a:outerShdw>
                </a:effectLst>
              </a:rPr>
              <a:t>Trabalhe a pronúncia, toque a cena, repita frase a frase, pause. Faça várias vezes e tente utilizar a mesma emoção dos atores</a:t>
            </a:r>
            <a:r>
              <a:rPr lang="pt-BR" sz="3200" b="1" dirty="0" smtClean="0">
                <a:effectLst>
                  <a:outerShdw blurRad="38100" dist="38100" dir="2700000" algn="tl">
                    <a:srgbClr val="000000">
                      <a:alpha val="43137"/>
                    </a:srgbClr>
                  </a:outerShdw>
                </a:effectLst>
              </a:rPr>
              <a:t>;</a:t>
            </a:r>
          </a:p>
          <a:p>
            <a:pPr marL="457200" indent="-457200">
              <a:buFont typeface="Wingdings" panose="05000000000000000000" pitchFamily="2" charset="2"/>
              <a:buChar char="ü"/>
            </a:pPr>
            <a:r>
              <a:rPr lang="pt-BR" sz="3200" b="1" dirty="0" err="1" smtClean="0">
                <a:solidFill>
                  <a:srgbClr val="FF0000"/>
                </a:solidFill>
                <a:effectLst>
                  <a:outerShdw blurRad="38100" dist="38100" dir="2700000" algn="tl">
                    <a:srgbClr val="000000">
                      <a:alpha val="43137"/>
                    </a:srgbClr>
                  </a:outerShdw>
                </a:effectLst>
              </a:rPr>
              <a:t>Obs</a:t>
            </a:r>
            <a:r>
              <a:rPr lang="pt-BR" sz="3200" b="1" dirty="0" smtClean="0">
                <a:solidFill>
                  <a:srgbClr val="FF0000"/>
                </a:solidFill>
                <a:effectLst>
                  <a:outerShdw blurRad="38100" dist="38100" dir="2700000" algn="tl">
                    <a:srgbClr val="000000">
                      <a:alpha val="43137"/>
                    </a:srgbClr>
                  </a:outerShdw>
                </a:effectLst>
              </a:rPr>
              <a:t>: </a:t>
            </a:r>
            <a:r>
              <a:rPr lang="pt-BR" sz="3200" b="1" dirty="0" smtClean="0">
                <a:effectLst>
                  <a:outerShdw blurRad="38100" dist="38100" dir="2700000" algn="tl">
                    <a:srgbClr val="000000">
                      <a:alpha val="43137"/>
                    </a:srgbClr>
                  </a:outerShdw>
                </a:effectLst>
              </a:rPr>
              <a:t>É importante repetir bastante para pegar o jeito certo de pronunciar as palavras.</a:t>
            </a:r>
            <a:endParaRPr lang="pt-BR" sz="3200" b="1" dirty="0">
              <a:effectLst>
                <a:outerShdw blurRad="38100" dist="38100" dir="2700000" algn="tl">
                  <a:srgbClr val="000000">
                    <a:alpha val="43137"/>
                  </a:srgbClr>
                </a:outerShdw>
              </a:effectLst>
            </a:endParaRPr>
          </a:p>
        </p:txBody>
      </p:sp>
      <p:pic>
        <p:nvPicPr>
          <p:cNvPr id="8" name="Picture 8" descr="Resultado de imagem para day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31" y="72082"/>
            <a:ext cx="3468763" cy="323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3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986734" y="471006"/>
            <a:ext cx="7919516" cy="613934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3200" b="1" dirty="0" err="1">
                <a:solidFill>
                  <a:srgbClr val="FF0000"/>
                </a:solidFill>
                <a:effectLst>
                  <a:outerShdw blurRad="38100" dist="38100" dir="2700000" algn="tl">
                    <a:srgbClr val="000000">
                      <a:alpha val="43137"/>
                    </a:srgbClr>
                  </a:outerShdw>
                </a:effectLst>
              </a:rPr>
              <a:t>Step</a:t>
            </a:r>
            <a:r>
              <a:rPr lang="pt-BR" sz="3200" b="1" dirty="0">
                <a:solidFill>
                  <a:srgbClr val="FF0000"/>
                </a:solidFill>
                <a:effectLst>
                  <a:outerShdw blurRad="38100" dist="38100" dir="2700000" algn="tl">
                    <a:srgbClr val="000000">
                      <a:alpha val="43137"/>
                    </a:srgbClr>
                  </a:outerShdw>
                </a:effectLst>
              </a:rPr>
              <a:t> 4 – </a:t>
            </a:r>
            <a:r>
              <a:rPr lang="pt-BR" sz="3200" b="1" dirty="0">
                <a:effectLst>
                  <a:outerShdw blurRad="38100" dist="38100" dir="2700000" algn="tl">
                    <a:srgbClr val="000000">
                      <a:alpha val="43137"/>
                    </a:srgbClr>
                  </a:outerShdw>
                </a:effectLst>
              </a:rPr>
              <a:t>Repita a cena, sem pausar, imitando os atores, se precisar deixe a legenda ligada. Faça isso até aprender</a:t>
            </a:r>
            <a:r>
              <a:rPr lang="pt-BR" sz="3200" b="1" dirty="0" smtClean="0">
                <a:effectLst>
                  <a:outerShdw blurRad="38100" dist="38100" dir="2700000" algn="tl">
                    <a:srgbClr val="000000">
                      <a:alpha val="43137"/>
                    </a:srgbClr>
                  </a:outerShdw>
                </a:effectLst>
              </a:rPr>
              <a:t>;</a:t>
            </a:r>
          </a:p>
          <a:p>
            <a:pPr marL="457200" indent="-457200">
              <a:buFont typeface="Wingdings" panose="05000000000000000000" pitchFamily="2" charset="2"/>
              <a:buChar char="ü"/>
            </a:pPr>
            <a:r>
              <a:rPr lang="pt-BR" sz="3200" b="1" dirty="0" err="1" smtClean="0">
                <a:solidFill>
                  <a:srgbClr val="FF0000"/>
                </a:solidFill>
                <a:effectLst>
                  <a:outerShdw blurRad="38100" dist="38100" dir="2700000" algn="tl">
                    <a:srgbClr val="000000">
                      <a:alpha val="43137"/>
                    </a:srgbClr>
                  </a:outerShdw>
                </a:effectLst>
              </a:rPr>
              <a:t>Obs</a:t>
            </a:r>
            <a:r>
              <a:rPr lang="pt-BR" sz="3200" b="1" dirty="0" smtClean="0">
                <a:solidFill>
                  <a:srgbClr val="FF0000"/>
                </a:solidFill>
                <a:effectLst>
                  <a:outerShdw blurRad="38100" dist="38100" dir="2700000" algn="tl">
                    <a:srgbClr val="000000">
                      <a:alpha val="43137"/>
                    </a:srgbClr>
                  </a:outerShdw>
                </a:effectLst>
              </a:rPr>
              <a:t>: </a:t>
            </a:r>
            <a:r>
              <a:rPr lang="pt-BR" sz="3200" b="1" dirty="0" smtClean="0">
                <a:effectLst>
                  <a:outerShdw blurRad="38100" dist="38100" dir="2700000" algn="tl">
                    <a:srgbClr val="000000">
                      <a:alpha val="43137"/>
                    </a:srgbClr>
                  </a:outerShdw>
                </a:effectLst>
              </a:rPr>
              <a:t>Este passo é importante para você pegar o tempo certo das falar dos personagens. </a:t>
            </a:r>
            <a:endParaRPr lang="pt-BR" sz="3200" b="1" dirty="0">
              <a:effectLst>
                <a:outerShdw blurRad="38100" dist="38100" dir="2700000" algn="tl">
                  <a:srgbClr val="000000">
                    <a:alpha val="43137"/>
                  </a:srgbClr>
                </a:outerShdw>
              </a:effectLst>
            </a:endParaRPr>
          </a:p>
        </p:txBody>
      </p:sp>
      <p:pic>
        <p:nvPicPr>
          <p:cNvPr id="6" name="Picture 10" descr="Resultado de imagem para day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910" t="20439" r="42694" b="22665"/>
          <a:stretch/>
        </p:blipFill>
        <p:spPr bwMode="auto">
          <a:xfrm>
            <a:off x="169330" y="57149"/>
            <a:ext cx="3435717" cy="325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9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986734" y="471006"/>
            <a:ext cx="7919516" cy="613934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3200" b="1" dirty="0" err="1">
                <a:solidFill>
                  <a:srgbClr val="FF0000"/>
                </a:solidFill>
                <a:effectLst>
                  <a:outerShdw blurRad="38100" dist="38100" dir="2700000" algn="tl">
                    <a:srgbClr val="000000">
                      <a:alpha val="43137"/>
                    </a:srgbClr>
                  </a:outerShdw>
                </a:effectLst>
              </a:rPr>
              <a:t>Step</a:t>
            </a:r>
            <a:r>
              <a:rPr lang="pt-BR" sz="3200" b="1" dirty="0">
                <a:solidFill>
                  <a:srgbClr val="FF0000"/>
                </a:solidFill>
                <a:effectLst>
                  <a:outerShdw blurRad="38100" dist="38100" dir="2700000" algn="tl">
                    <a:srgbClr val="000000">
                      <a:alpha val="43137"/>
                    </a:srgbClr>
                  </a:outerShdw>
                </a:effectLst>
              </a:rPr>
              <a:t> 5 – </a:t>
            </a:r>
            <a:r>
              <a:rPr lang="pt-BR" sz="3200" b="1" dirty="0">
                <a:effectLst>
                  <a:outerShdw blurRad="38100" dist="38100" dir="2700000" algn="tl">
                    <a:srgbClr val="000000">
                      <a:alpha val="43137"/>
                    </a:srgbClr>
                  </a:outerShdw>
                </a:effectLst>
              </a:rPr>
              <a:t>Faça o mesmo que no passo 4, mas agora utilizando os mesmos gestos e movimentos dos atores; imite o personagem; Desligue os subtítulos</a:t>
            </a:r>
            <a:r>
              <a:rPr lang="pt-BR" sz="3200" b="1" dirty="0" smtClean="0">
                <a:effectLst>
                  <a:outerShdw blurRad="38100" dist="38100" dir="2700000" algn="tl">
                    <a:srgbClr val="000000">
                      <a:alpha val="43137"/>
                    </a:srgbClr>
                  </a:outerShdw>
                </a:effectLst>
              </a:rPr>
              <a:t>;</a:t>
            </a:r>
          </a:p>
          <a:p>
            <a:pPr marL="457200" indent="-457200">
              <a:buFont typeface="Wingdings" panose="05000000000000000000" pitchFamily="2" charset="2"/>
              <a:buChar char="ü"/>
            </a:pPr>
            <a:r>
              <a:rPr lang="pt-BR" sz="3200" b="1" dirty="0" err="1" smtClean="0">
                <a:solidFill>
                  <a:srgbClr val="FF0000"/>
                </a:solidFill>
                <a:effectLst>
                  <a:outerShdw blurRad="38100" dist="38100" dir="2700000" algn="tl">
                    <a:srgbClr val="000000">
                      <a:alpha val="43137"/>
                    </a:srgbClr>
                  </a:outerShdw>
                </a:effectLst>
              </a:rPr>
              <a:t>Obs</a:t>
            </a:r>
            <a:r>
              <a:rPr lang="pt-BR" sz="3200" b="1" dirty="0" smtClean="0">
                <a:solidFill>
                  <a:srgbClr val="FF0000"/>
                </a:solidFill>
                <a:effectLst>
                  <a:outerShdw blurRad="38100" dist="38100" dir="2700000" algn="tl">
                    <a:srgbClr val="000000">
                      <a:alpha val="43137"/>
                    </a:srgbClr>
                  </a:outerShdw>
                </a:effectLst>
              </a:rPr>
              <a:t>: </a:t>
            </a:r>
            <a:r>
              <a:rPr lang="pt-BR" sz="3200" b="1" dirty="0" smtClean="0">
                <a:effectLst>
                  <a:outerShdw blurRad="38100" dist="38100" dir="2700000" algn="tl">
                    <a:srgbClr val="000000">
                      <a:alpha val="43137"/>
                    </a:srgbClr>
                  </a:outerShdw>
                </a:effectLst>
              </a:rPr>
              <a:t>ande, pule, mexa e grite se for o caso para atribuir emoção na hora de repetir a cena. Você irá lembrar mais facilmente das palavras depois. </a:t>
            </a:r>
            <a:endParaRPr lang="pt-BR" sz="3200" b="1" dirty="0">
              <a:effectLst>
                <a:outerShdw blurRad="38100" dist="38100" dir="2700000" algn="tl">
                  <a:srgbClr val="000000">
                    <a:alpha val="43137"/>
                  </a:srgbClr>
                </a:outerShdw>
              </a:effectLst>
            </a:endParaRPr>
          </a:p>
        </p:txBody>
      </p:sp>
      <p:pic>
        <p:nvPicPr>
          <p:cNvPr id="8" name="Picture 12" descr="Resultado de imagem para day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55" y="58825"/>
            <a:ext cx="3503084" cy="324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3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986734" y="471006"/>
            <a:ext cx="7919516" cy="613934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3200" b="1" dirty="0" err="1">
                <a:solidFill>
                  <a:srgbClr val="FF0000"/>
                </a:solidFill>
                <a:effectLst>
                  <a:outerShdw blurRad="38100" dist="38100" dir="2700000" algn="tl">
                    <a:srgbClr val="000000">
                      <a:alpha val="43137"/>
                    </a:srgbClr>
                  </a:outerShdw>
                </a:effectLst>
              </a:rPr>
              <a:t>Step</a:t>
            </a:r>
            <a:r>
              <a:rPr lang="pt-BR" sz="3200" b="1" dirty="0">
                <a:solidFill>
                  <a:srgbClr val="FF0000"/>
                </a:solidFill>
                <a:effectLst>
                  <a:outerShdw blurRad="38100" dist="38100" dir="2700000" algn="tl">
                    <a:srgbClr val="000000">
                      <a:alpha val="43137"/>
                    </a:srgbClr>
                  </a:outerShdw>
                </a:effectLst>
              </a:rPr>
              <a:t> 6 – </a:t>
            </a:r>
            <a:r>
              <a:rPr lang="pt-BR" sz="3200" b="1" dirty="0">
                <a:effectLst>
                  <a:outerShdw blurRad="38100" dist="38100" dir="2700000" algn="tl">
                    <a:srgbClr val="000000">
                      <a:alpha val="43137"/>
                    </a:srgbClr>
                  </a:outerShdw>
                </a:effectLst>
              </a:rPr>
              <a:t>Faça o mesmo que no passo 5, mas agora grave sua voz e perceba se você está fazendo igual ao personagem. </a:t>
            </a:r>
            <a:endParaRPr lang="pt-BR" sz="3200" b="1" dirty="0" smtClean="0">
              <a:effectLst>
                <a:outerShdw blurRad="38100" dist="38100" dir="2700000" algn="tl">
                  <a:srgbClr val="000000">
                    <a:alpha val="43137"/>
                  </a:srgbClr>
                </a:outerShdw>
              </a:effectLst>
            </a:endParaRPr>
          </a:p>
          <a:p>
            <a:pPr marL="457200" indent="-457200">
              <a:buFont typeface="Wingdings" panose="05000000000000000000" pitchFamily="2" charset="2"/>
              <a:buChar char="ü"/>
            </a:pPr>
            <a:r>
              <a:rPr lang="pt-BR" sz="3200" b="1" dirty="0" err="1" smtClean="0">
                <a:solidFill>
                  <a:srgbClr val="FF0000"/>
                </a:solidFill>
                <a:effectLst>
                  <a:outerShdw blurRad="38100" dist="38100" dir="2700000" algn="tl">
                    <a:srgbClr val="000000">
                      <a:alpha val="43137"/>
                    </a:srgbClr>
                  </a:outerShdw>
                </a:effectLst>
              </a:rPr>
              <a:t>Obs</a:t>
            </a:r>
            <a:r>
              <a:rPr lang="pt-BR" sz="3200" b="1" dirty="0" smtClean="0">
                <a:solidFill>
                  <a:srgbClr val="FF0000"/>
                </a:solidFill>
                <a:effectLst>
                  <a:outerShdw blurRad="38100" dist="38100" dir="2700000" algn="tl">
                    <a:srgbClr val="000000">
                      <a:alpha val="43137"/>
                    </a:srgbClr>
                  </a:outerShdw>
                </a:effectLst>
              </a:rPr>
              <a:t>:</a:t>
            </a:r>
            <a:r>
              <a:rPr lang="pt-BR" sz="3200" b="1" dirty="0" smtClean="0">
                <a:effectLst>
                  <a:outerShdw blurRad="38100" dist="38100" dir="2700000" algn="tl">
                    <a:srgbClr val="000000">
                      <a:alpha val="43137"/>
                    </a:srgbClr>
                  </a:outerShdw>
                </a:effectLst>
              </a:rPr>
              <a:t> Você não precisa de um professor ou um colega fluente em inglês para te dizer que você está falando as palavras corretamente. Seu próprio cérebro irá confirmar isto após você ter visto e repetido muitas vezes as frases. TRUST YOURSELF!!!</a:t>
            </a:r>
            <a:endParaRPr lang="pt-BR" sz="3200" b="1" dirty="0">
              <a:effectLst>
                <a:outerShdw blurRad="38100" dist="38100" dir="2700000" algn="tl">
                  <a:srgbClr val="000000">
                    <a:alpha val="43137"/>
                  </a:srgbClr>
                </a:outerShdw>
              </a:effectLst>
            </a:endParaRPr>
          </a:p>
        </p:txBody>
      </p:sp>
      <p:pic>
        <p:nvPicPr>
          <p:cNvPr id="6" name="Picture 14" descr="Resultado de imagem para day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55" y="73940"/>
            <a:ext cx="3503084" cy="323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2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33" y="196754"/>
            <a:ext cx="2821259" cy="4229773"/>
          </a:xfrm>
          <a:prstGeom prst="rect">
            <a:avLst/>
          </a:prstGeom>
          <a:noFill/>
          <a:ln w="88900" cmpd="thinThick">
            <a:solidFill>
              <a:schemeClr val="tx1"/>
            </a:solidFill>
          </a:ln>
          <a:effectLst>
            <a:outerShdw blurRad="152400" dist="317500" dir="5400000" sx="90000" sy="-19000" rotWithShape="0">
              <a:prstClr val="black">
                <a:alpha val="15000"/>
              </a:prstClr>
            </a:outerShdw>
            <a:softEdge rad="0"/>
          </a:effectLst>
          <a:extLst>
            <a:ext uri="{909E8E84-426E-40DD-AFC4-6F175D3DCCD1}">
              <a14:hiddenFill xmlns:a14="http://schemas.microsoft.com/office/drawing/2010/main">
                <a:solidFill>
                  <a:srgbClr val="FFFFFF"/>
                </a:solidFill>
              </a14:hiddenFill>
            </a:ext>
          </a:extLst>
        </p:spPr>
      </p:pic>
      <p:pic>
        <p:nvPicPr>
          <p:cNvPr id="1026" name="Picture 2" descr="Resultado de imagem para day 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582" y="140043"/>
            <a:ext cx="1039843" cy="939109"/>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txBox="1">
            <a:spLocks/>
          </p:cNvSpPr>
          <p:nvPr/>
        </p:nvSpPr>
        <p:spPr>
          <a:xfrm>
            <a:off x="4443936" y="123102"/>
            <a:ext cx="7586747" cy="121807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2000" b="1" dirty="0" err="1">
                <a:effectLst>
                  <a:outerShdw blurRad="38100" dist="38100" dir="2700000" algn="tl">
                    <a:srgbClr val="000000">
                      <a:alpha val="43137"/>
                    </a:srgbClr>
                  </a:outerShdw>
                </a:effectLst>
              </a:rPr>
              <a:t>Step</a:t>
            </a:r>
            <a:r>
              <a:rPr lang="pt-BR" sz="2000" b="1" dirty="0">
                <a:effectLst>
                  <a:outerShdw blurRad="38100" dist="38100" dir="2700000" algn="tl">
                    <a:srgbClr val="000000">
                      <a:alpha val="43137"/>
                    </a:srgbClr>
                  </a:outerShdw>
                </a:effectLst>
              </a:rPr>
              <a:t> 0 – veja </a:t>
            </a:r>
            <a:r>
              <a:rPr lang="pt-BR" sz="2000" b="1" dirty="0" smtClean="0">
                <a:effectLst>
                  <a:outerShdw blurRad="38100" dist="38100" dir="2700000" algn="tl">
                    <a:srgbClr val="000000">
                      <a:alpha val="43137"/>
                    </a:srgbClr>
                  </a:outerShdw>
                </a:effectLst>
              </a:rPr>
              <a:t>dublado e entenda a história;</a:t>
            </a:r>
            <a:endParaRPr lang="pt-BR" sz="2000" b="1" dirty="0">
              <a:effectLst>
                <a:outerShdw blurRad="38100" dist="38100" dir="2700000" algn="tl">
                  <a:srgbClr val="000000">
                    <a:alpha val="43137"/>
                  </a:srgbClr>
                </a:outerShdw>
              </a:effectLst>
            </a:endParaRPr>
          </a:p>
          <a:p>
            <a:pPr marL="457200" indent="-457200">
              <a:buFont typeface="Wingdings" panose="05000000000000000000" pitchFamily="2" charset="2"/>
              <a:buChar char="ü"/>
            </a:pPr>
            <a:r>
              <a:rPr lang="pt-BR" sz="2000" b="1" dirty="0" err="1" smtClean="0">
                <a:effectLst>
                  <a:outerShdw blurRad="38100" dist="38100" dir="2700000" algn="tl">
                    <a:srgbClr val="000000">
                      <a:alpha val="43137"/>
                    </a:srgbClr>
                  </a:outerShdw>
                </a:effectLst>
              </a:rPr>
              <a:t>Step</a:t>
            </a:r>
            <a:r>
              <a:rPr lang="pt-BR" sz="2000" b="1" dirty="0" smtClean="0">
                <a:effectLst>
                  <a:outerShdw blurRad="38100" dist="38100" dir="2700000" algn="tl">
                    <a:srgbClr val="000000">
                      <a:alpha val="43137"/>
                    </a:srgbClr>
                  </a:outerShdw>
                </a:effectLst>
              </a:rPr>
              <a:t> 1 – veja com áudio em inglês de 2 a 3min da 1ª cena, coloque em inglês as legendas;</a:t>
            </a:r>
            <a:endParaRPr lang="pt-BR" sz="2000" b="1" dirty="0">
              <a:effectLst>
                <a:outerShdw blurRad="38100" dist="38100" dir="2700000" algn="tl">
                  <a:srgbClr val="000000">
                    <a:alpha val="43137"/>
                  </a:srgbClr>
                </a:outerShdw>
              </a:effectLst>
            </a:endParaRPr>
          </a:p>
        </p:txBody>
      </p:sp>
      <p:pic>
        <p:nvPicPr>
          <p:cNvPr id="1030" name="Picture 6" descr="Resultado de imagem para day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2582" y="1111446"/>
            <a:ext cx="1070870" cy="1108444"/>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1"/>
          <p:cNvSpPr txBox="1">
            <a:spLocks/>
          </p:cNvSpPr>
          <p:nvPr/>
        </p:nvSpPr>
        <p:spPr>
          <a:xfrm>
            <a:off x="4443936" y="1156806"/>
            <a:ext cx="7742075" cy="109569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2000" b="1" dirty="0" err="1">
                <a:effectLst>
                  <a:outerShdw blurRad="38100" dist="38100" dir="2700000" algn="tl">
                    <a:srgbClr val="000000">
                      <a:alpha val="43137"/>
                    </a:srgbClr>
                  </a:outerShdw>
                </a:effectLst>
              </a:rPr>
              <a:t>Step</a:t>
            </a:r>
            <a:r>
              <a:rPr lang="pt-BR" sz="2000" b="1" dirty="0">
                <a:effectLst>
                  <a:outerShdw blurRad="38100" dist="38100" dir="2700000" algn="tl">
                    <a:srgbClr val="000000">
                      <a:alpha val="43137"/>
                    </a:srgbClr>
                  </a:outerShdw>
                </a:effectLst>
              </a:rPr>
              <a:t> </a:t>
            </a:r>
            <a:r>
              <a:rPr lang="pt-BR" sz="2000" b="1" dirty="0" smtClean="0">
                <a:effectLst>
                  <a:outerShdw blurRad="38100" dist="38100" dir="2700000" algn="tl">
                    <a:srgbClr val="000000">
                      <a:alpha val="43137"/>
                    </a:srgbClr>
                  </a:outerShdw>
                </a:effectLst>
              </a:rPr>
              <a:t>2 </a:t>
            </a:r>
            <a:r>
              <a:rPr lang="pt-BR" sz="2000" b="1" dirty="0">
                <a:effectLst>
                  <a:outerShdw blurRad="38100" dist="38100" dir="2700000" algn="tl">
                    <a:srgbClr val="000000">
                      <a:alpha val="43137"/>
                    </a:srgbClr>
                  </a:outerShdw>
                </a:effectLst>
              </a:rPr>
              <a:t>– veja </a:t>
            </a:r>
            <a:r>
              <a:rPr lang="pt-BR" sz="2000" b="1" dirty="0" smtClean="0">
                <a:effectLst>
                  <a:outerShdw blurRad="38100" dist="38100" dir="2700000" algn="tl">
                    <a:srgbClr val="000000">
                      <a:alpha val="43137"/>
                    </a:srgbClr>
                  </a:outerShdw>
                </a:effectLst>
              </a:rPr>
              <a:t>a cena novamente (em inglês), sem legendas, revise o vocabulário que você não sabe (veja no dicionário). Reveja tantas vezes quanto necessário;</a:t>
            </a:r>
            <a:endParaRPr lang="pt-BR" sz="2000" b="1" dirty="0">
              <a:effectLst>
                <a:outerShdw blurRad="38100" dist="38100" dir="2700000" algn="tl">
                  <a:srgbClr val="000000">
                    <a:alpha val="43137"/>
                  </a:srgbClr>
                </a:outerShdw>
              </a:effectLst>
            </a:endParaRPr>
          </a:p>
        </p:txBody>
      </p:sp>
      <p:pic>
        <p:nvPicPr>
          <p:cNvPr id="1032" name="Picture 8" descr="Resultado de imagem para day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795" y="2274695"/>
            <a:ext cx="1076886" cy="1004738"/>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p:cNvSpPr txBox="1">
            <a:spLocks/>
          </p:cNvSpPr>
          <p:nvPr/>
        </p:nvSpPr>
        <p:spPr>
          <a:xfrm>
            <a:off x="4443935" y="2266802"/>
            <a:ext cx="7709233" cy="106867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2000" b="1" dirty="0" err="1">
                <a:effectLst>
                  <a:outerShdw blurRad="38100" dist="38100" dir="2700000" algn="tl">
                    <a:srgbClr val="000000">
                      <a:alpha val="43137"/>
                    </a:srgbClr>
                  </a:outerShdw>
                </a:effectLst>
              </a:rPr>
              <a:t>Step</a:t>
            </a:r>
            <a:r>
              <a:rPr lang="pt-BR" sz="2000" b="1" dirty="0">
                <a:effectLst>
                  <a:outerShdw blurRad="38100" dist="38100" dir="2700000" algn="tl">
                    <a:srgbClr val="000000">
                      <a:alpha val="43137"/>
                    </a:srgbClr>
                  </a:outerShdw>
                </a:effectLst>
              </a:rPr>
              <a:t> 3</a:t>
            </a:r>
            <a:r>
              <a:rPr lang="pt-BR" sz="2000" b="1" dirty="0" smtClean="0">
                <a:effectLst>
                  <a:outerShdw blurRad="38100" dist="38100" dir="2700000" algn="tl">
                    <a:srgbClr val="000000">
                      <a:alpha val="43137"/>
                    </a:srgbClr>
                  </a:outerShdw>
                </a:effectLst>
              </a:rPr>
              <a:t> </a:t>
            </a:r>
            <a:r>
              <a:rPr lang="pt-BR" sz="2000" b="1" dirty="0">
                <a:effectLst>
                  <a:outerShdw blurRad="38100" dist="38100" dir="2700000" algn="tl">
                    <a:srgbClr val="000000">
                      <a:alpha val="43137"/>
                    </a:srgbClr>
                  </a:outerShdw>
                </a:effectLst>
              </a:rPr>
              <a:t>– Trabalhe a pronúncia, toque a </a:t>
            </a:r>
            <a:r>
              <a:rPr lang="pt-BR" sz="2000" b="1" dirty="0" smtClean="0">
                <a:effectLst>
                  <a:outerShdw blurRad="38100" dist="38100" dir="2700000" algn="tl">
                    <a:srgbClr val="000000">
                      <a:alpha val="43137"/>
                    </a:srgbClr>
                  </a:outerShdw>
                </a:effectLst>
              </a:rPr>
              <a:t>cena, repita frase a frase, pause. </a:t>
            </a:r>
            <a:r>
              <a:rPr lang="pt-BR" sz="2000" b="1" dirty="0">
                <a:effectLst>
                  <a:outerShdw blurRad="38100" dist="38100" dir="2700000" algn="tl">
                    <a:srgbClr val="000000">
                      <a:alpha val="43137"/>
                    </a:srgbClr>
                  </a:outerShdw>
                </a:effectLst>
              </a:rPr>
              <a:t>Faça várias vezes e tente utilizar a mesma emoção dos atores;</a:t>
            </a:r>
          </a:p>
        </p:txBody>
      </p:sp>
      <p:pic>
        <p:nvPicPr>
          <p:cNvPr id="1034" name="Picture 10" descr="Resultado de imagem para day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910" t="20439" r="42694" b="22665"/>
          <a:stretch/>
        </p:blipFill>
        <p:spPr bwMode="auto">
          <a:xfrm>
            <a:off x="3373067" y="3356687"/>
            <a:ext cx="1095140" cy="983699"/>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p:cNvSpPr txBox="1">
            <a:spLocks/>
          </p:cNvSpPr>
          <p:nvPr/>
        </p:nvSpPr>
        <p:spPr>
          <a:xfrm>
            <a:off x="4443934" y="3372785"/>
            <a:ext cx="7709233" cy="1053742"/>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2000" b="1" dirty="0" err="1">
                <a:effectLst>
                  <a:outerShdw blurRad="38100" dist="38100" dir="2700000" algn="tl">
                    <a:srgbClr val="000000">
                      <a:alpha val="43137"/>
                    </a:srgbClr>
                  </a:outerShdw>
                </a:effectLst>
              </a:rPr>
              <a:t>Step</a:t>
            </a:r>
            <a:r>
              <a:rPr lang="pt-BR" sz="2000" b="1" dirty="0">
                <a:effectLst>
                  <a:outerShdw blurRad="38100" dist="38100" dir="2700000" algn="tl">
                    <a:srgbClr val="000000">
                      <a:alpha val="43137"/>
                    </a:srgbClr>
                  </a:outerShdw>
                </a:effectLst>
              </a:rPr>
              <a:t> </a:t>
            </a:r>
            <a:r>
              <a:rPr lang="pt-BR" sz="2000" b="1" dirty="0" smtClean="0">
                <a:effectLst>
                  <a:outerShdw blurRad="38100" dist="38100" dir="2700000" algn="tl">
                    <a:srgbClr val="000000">
                      <a:alpha val="43137"/>
                    </a:srgbClr>
                  </a:outerShdw>
                </a:effectLst>
              </a:rPr>
              <a:t>4 </a:t>
            </a:r>
            <a:r>
              <a:rPr lang="pt-BR" sz="2000" b="1" dirty="0">
                <a:effectLst>
                  <a:outerShdw blurRad="38100" dist="38100" dir="2700000" algn="tl">
                    <a:srgbClr val="000000">
                      <a:alpha val="43137"/>
                    </a:srgbClr>
                  </a:outerShdw>
                </a:effectLst>
              </a:rPr>
              <a:t>– </a:t>
            </a:r>
            <a:r>
              <a:rPr lang="pt-BR" sz="2000" b="1" dirty="0" smtClean="0">
                <a:effectLst>
                  <a:outerShdw blurRad="38100" dist="38100" dir="2700000" algn="tl">
                    <a:srgbClr val="000000">
                      <a:alpha val="43137"/>
                    </a:srgbClr>
                  </a:outerShdw>
                </a:effectLst>
              </a:rPr>
              <a:t>Repita a cena, sem pausar, imitando os atores, se precisar deixe a legenda ligada. Faça isso até aprender;</a:t>
            </a:r>
            <a:endParaRPr lang="pt-BR" sz="2000" b="1" dirty="0">
              <a:effectLst>
                <a:outerShdw blurRad="38100" dist="38100" dir="2700000" algn="tl">
                  <a:srgbClr val="000000">
                    <a:alpha val="43137"/>
                  </a:srgbClr>
                </a:outerShdw>
              </a:effectLst>
            </a:endParaRPr>
          </a:p>
        </p:txBody>
      </p:sp>
      <p:pic>
        <p:nvPicPr>
          <p:cNvPr id="1036" name="Picture 12" descr="Resultado de imagem para day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3067" y="4383623"/>
            <a:ext cx="1119412" cy="967367"/>
          </a:xfrm>
          <a:prstGeom prst="rect">
            <a:avLst/>
          </a:prstGeom>
          <a:noFill/>
          <a:extLst>
            <a:ext uri="{909E8E84-426E-40DD-AFC4-6F175D3DCCD1}">
              <a14:hiddenFill xmlns:a14="http://schemas.microsoft.com/office/drawing/2010/main">
                <a:solidFill>
                  <a:srgbClr val="FFFFFF"/>
                </a:solidFill>
              </a14:hiddenFill>
            </a:ext>
          </a:extLst>
        </p:spPr>
      </p:pic>
      <p:sp>
        <p:nvSpPr>
          <p:cNvPr id="17" name="Título 1"/>
          <p:cNvSpPr txBox="1">
            <a:spLocks/>
          </p:cNvSpPr>
          <p:nvPr/>
        </p:nvSpPr>
        <p:spPr>
          <a:xfrm>
            <a:off x="4468207" y="4426417"/>
            <a:ext cx="7733504" cy="113271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2000" b="1" dirty="0" err="1">
                <a:effectLst>
                  <a:outerShdw blurRad="38100" dist="38100" dir="2700000" algn="tl">
                    <a:srgbClr val="000000">
                      <a:alpha val="43137"/>
                    </a:srgbClr>
                  </a:outerShdw>
                </a:effectLst>
              </a:rPr>
              <a:t>Step</a:t>
            </a:r>
            <a:r>
              <a:rPr lang="pt-BR" sz="2000" b="1" dirty="0">
                <a:effectLst>
                  <a:outerShdw blurRad="38100" dist="38100" dir="2700000" algn="tl">
                    <a:srgbClr val="000000">
                      <a:alpha val="43137"/>
                    </a:srgbClr>
                  </a:outerShdw>
                </a:effectLst>
              </a:rPr>
              <a:t> </a:t>
            </a:r>
            <a:r>
              <a:rPr lang="pt-BR" sz="2000" b="1" dirty="0" smtClean="0">
                <a:effectLst>
                  <a:outerShdw blurRad="38100" dist="38100" dir="2700000" algn="tl">
                    <a:srgbClr val="000000">
                      <a:alpha val="43137"/>
                    </a:srgbClr>
                  </a:outerShdw>
                </a:effectLst>
              </a:rPr>
              <a:t>5 </a:t>
            </a:r>
            <a:r>
              <a:rPr lang="pt-BR" sz="2000" b="1" dirty="0">
                <a:effectLst>
                  <a:outerShdw blurRad="38100" dist="38100" dir="2700000" algn="tl">
                    <a:srgbClr val="000000">
                      <a:alpha val="43137"/>
                    </a:srgbClr>
                  </a:outerShdw>
                </a:effectLst>
              </a:rPr>
              <a:t>– </a:t>
            </a:r>
            <a:r>
              <a:rPr lang="pt-BR" sz="2000" b="1" dirty="0" smtClean="0">
                <a:effectLst>
                  <a:outerShdw blurRad="38100" dist="38100" dir="2700000" algn="tl">
                    <a:srgbClr val="000000">
                      <a:alpha val="43137"/>
                    </a:srgbClr>
                  </a:outerShdw>
                </a:effectLst>
              </a:rPr>
              <a:t>Faça o mesmo que no passo 4, mas agora utilizando os mesmos gestos e movimentos dos atores; imite o personagem; Desligue os subtítulos;</a:t>
            </a:r>
            <a:endParaRPr lang="pt-BR" sz="2000" b="1" dirty="0">
              <a:effectLst>
                <a:outerShdw blurRad="38100" dist="38100" dir="2700000" algn="tl">
                  <a:srgbClr val="000000">
                    <a:alpha val="43137"/>
                  </a:srgbClr>
                </a:outerShdw>
              </a:effectLst>
            </a:endParaRPr>
          </a:p>
        </p:txBody>
      </p:sp>
      <p:pic>
        <p:nvPicPr>
          <p:cNvPr id="1038" name="Picture 14" descr="Resultado de imagem para day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5202" y="5444576"/>
            <a:ext cx="1107277" cy="1069730"/>
          </a:xfrm>
          <a:prstGeom prst="rect">
            <a:avLst/>
          </a:prstGeom>
          <a:noFill/>
          <a:extLst>
            <a:ext uri="{909E8E84-426E-40DD-AFC4-6F175D3DCCD1}">
              <a14:hiddenFill xmlns:a14="http://schemas.microsoft.com/office/drawing/2010/main">
                <a:solidFill>
                  <a:srgbClr val="FFFFFF"/>
                </a:solidFill>
              </a14:hiddenFill>
            </a:ext>
          </a:extLst>
        </p:spPr>
      </p:pic>
      <p:sp>
        <p:nvSpPr>
          <p:cNvPr id="19" name="Título 1"/>
          <p:cNvSpPr txBox="1">
            <a:spLocks/>
          </p:cNvSpPr>
          <p:nvPr/>
        </p:nvSpPr>
        <p:spPr>
          <a:xfrm>
            <a:off x="4468207" y="5431322"/>
            <a:ext cx="7733504" cy="123506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2000" b="1" dirty="0" err="1">
                <a:effectLst>
                  <a:outerShdw blurRad="38100" dist="38100" dir="2700000" algn="tl">
                    <a:srgbClr val="000000">
                      <a:alpha val="43137"/>
                    </a:srgbClr>
                  </a:outerShdw>
                </a:effectLst>
              </a:rPr>
              <a:t>Step</a:t>
            </a:r>
            <a:r>
              <a:rPr lang="pt-BR" sz="2000" b="1" dirty="0">
                <a:effectLst>
                  <a:outerShdw blurRad="38100" dist="38100" dir="2700000" algn="tl">
                    <a:srgbClr val="000000">
                      <a:alpha val="43137"/>
                    </a:srgbClr>
                  </a:outerShdw>
                </a:effectLst>
              </a:rPr>
              <a:t> </a:t>
            </a:r>
            <a:r>
              <a:rPr lang="pt-BR" sz="2000" b="1" dirty="0" smtClean="0">
                <a:effectLst>
                  <a:outerShdw blurRad="38100" dist="38100" dir="2700000" algn="tl">
                    <a:srgbClr val="000000">
                      <a:alpha val="43137"/>
                    </a:srgbClr>
                  </a:outerShdw>
                </a:effectLst>
              </a:rPr>
              <a:t>6 </a:t>
            </a:r>
            <a:r>
              <a:rPr lang="pt-BR" sz="2000" b="1" dirty="0">
                <a:effectLst>
                  <a:outerShdw blurRad="38100" dist="38100" dir="2700000" algn="tl">
                    <a:srgbClr val="000000">
                      <a:alpha val="43137"/>
                    </a:srgbClr>
                  </a:outerShdw>
                </a:effectLst>
              </a:rPr>
              <a:t>– </a:t>
            </a:r>
            <a:r>
              <a:rPr lang="pt-BR" sz="2000" b="1" dirty="0" smtClean="0">
                <a:effectLst>
                  <a:outerShdw blurRad="38100" dist="38100" dir="2700000" algn="tl">
                    <a:srgbClr val="000000">
                      <a:alpha val="43137"/>
                    </a:srgbClr>
                  </a:outerShdw>
                </a:effectLst>
              </a:rPr>
              <a:t>Faça o mesmo que no passo 5, mas agora grave sua voz e perceba se você está fazendo igual ao personagem. </a:t>
            </a:r>
            <a:endParaRPr lang="pt-B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155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p:cTn id="21" dur="1000" fill="hold"/>
                                        <p:tgtEl>
                                          <p:spTgt spid="1030"/>
                                        </p:tgtEl>
                                        <p:attrNameLst>
                                          <p:attrName>ppt_w</p:attrName>
                                        </p:attrNameLst>
                                      </p:cBhvr>
                                      <p:tavLst>
                                        <p:tav tm="0">
                                          <p:val>
                                            <p:fltVal val="0"/>
                                          </p:val>
                                        </p:tav>
                                        <p:tav tm="100000">
                                          <p:val>
                                            <p:strVal val="#ppt_w"/>
                                          </p:val>
                                        </p:tav>
                                      </p:tavLst>
                                    </p:anim>
                                    <p:anim calcmode="lin" valueType="num">
                                      <p:cBhvr>
                                        <p:cTn id="22" dur="1000" fill="hold"/>
                                        <p:tgtEl>
                                          <p:spTgt spid="1030"/>
                                        </p:tgtEl>
                                        <p:attrNameLst>
                                          <p:attrName>ppt_h</p:attrName>
                                        </p:attrNameLst>
                                      </p:cBhvr>
                                      <p:tavLst>
                                        <p:tav tm="0">
                                          <p:val>
                                            <p:fltVal val="0"/>
                                          </p:val>
                                        </p:tav>
                                        <p:tav tm="100000">
                                          <p:val>
                                            <p:strVal val="#ppt_h"/>
                                          </p:val>
                                        </p:tav>
                                      </p:tavLst>
                                    </p:anim>
                                    <p:anim calcmode="lin" valueType="num">
                                      <p:cBhvr>
                                        <p:cTn id="23" dur="1000" fill="hold"/>
                                        <p:tgtEl>
                                          <p:spTgt spid="1030"/>
                                        </p:tgtEl>
                                        <p:attrNameLst>
                                          <p:attrName>style.rotation</p:attrName>
                                        </p:attrNameLst>
                                      </p:cBhvr>
                                      <p:tavLst>
                                        <p:tav tm="0">
                                          <p:val>
                                            <p:fltVal val="90"/>
                                          </p:val>
                                        </p:tav>
                                        <p:tav tm="100000">
                                          <p:val>
                                            <p:fltVal val="0"/>
                                          </p:val>
                                        </p:tav>
                                      </p:tavLst>
                                    </p:anim>
                                    <p:animEffect transition="in" filter="fade">
                                      <p:cBhvr>
                                        <p:cTn id="24" dur="1000"/>
                                        <p:tgtEl>
                                          <p:spTgt spid="1030"/>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anim calcmode="lin" valueType="num">
                                      <p:cBhvr>
                                        <p:cTn id="35" dur="1000" fill="hold"/>
                                        <p:tgtEl>
                                          <p:spTgt spid="1032"/>
                                        </p:tgtEl>
                                        <p:attrNameLst>
                                          <p:attrName>ppt_w</p:attrName>
                                        </p:attrNameLst>
                                      </p:cBhvr>
                                      <p:tavLst>
                                        <p:tav tm="0">
                                          <p:val>
                                            <p:fltVal val="0"/>
                                          </p:val>
                                        </p:tav>
                                        <p:tav tm="100000">
                                          <p:val>
                                            <p:strVal val="#ppt_w"/>
                                          </p:val>
                                        </p:tav>
                                      </p:tavLst>
                                    </p:anim>
                                    <p:anim calcmode="lin" valueType="num">
                                      <p:cBhvr>
                                        <p:cTn id="36" dur="1000" fill="hold"/>
                                        <p:tgtEl>
                                          <p:spTgt spid="1032"/>
                                        </p:tgtEl>
                                        <p:attrNameLst>
                                          <p:attrName>ppt_h</p:attrName>
                                        </p:attrNameLst>
                                      </p:cBhvr>
                                      <p:tavLst>
                                        <p:tav tm="0">
                                          <p:val>
                                            <p:fltVal val="0"/>
                                          </p:val>
                                        </p:tav>
                                        <p:tav tm="100000">
                                          <p:val>
                                            <p:strVal val="#ppt_h"/>
                                          </p:val>
                                        </p:tav>
                                      </p:tavLst>
                                    </p:anim>
                                    <p:anim calcmode="lin" valueType="num">
                                      <p:cBhvr>
                                        <p:cTn id="37" dur="1000" fill="hold"/>
                                        <p:tgtEl>
                                          <p:spTgt spid="1032"/>
                                        </p:tgtEl>
                                        <p:attrNameLst>
                                          <p:attrName>style.rotation</p:attrName>
                                        </p:attrNameLst>
                                      </p:cBhvr>
                                      <p:tavLst>
                                        <p:tav tm="0">
                                          <p:val>
                                            <p:fltVal val="90"/>
                                          </p:val>
                                        </p:tav>
                                        <p:tav tm="100000">
                                          <p:val>
                                            <p:fltVal val="0"/>
                                          </p:val>
                                        </p:tav>
                                      </p:tavLst>
                                    </p:anim>
                                    <p:animEffect transition="in" filter="fade">
                                      <p:cBhvr>
                                        <p:cTn id="38" dur="1000"/>
                                        <p:tgtEl>
                                          <p:spTgt spid="1032"/>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34"/>
                                        </p:tgtEl>
                                        <p:attrNameLst>
                                          <p:attrName>style.visibility</p:attrName>
                                        </p:attrNameLst>
                                      </p:cBhvr>
                                      <p:to>
                                        <p:strVal val="visible"/>
                                      </p:to>
                                    </p:set>
                                    <p:anim calcmode="lin" valueType="num">
                                      <p:cBhvr>
                                        <p:cTn id="49" dur="1000" fill="hold"/>
                                        <p:tgtEl>
                                          <p:spTgt spid="1034"/>
                                        </p:tgtEl>
                                        <p:attrNameLst>
                                          <p:attrName>ppt_w</p:attrName>
                                        </p:attrNameLst>
                                      </p:cBhvr>
                                      <p:tavLst>
                                        <p:tav tm="0">
                                          <p:val>
                                            <p:fltVal val="0"/>
                                          </p:val>
                                        </p:tav>
                                        <p:tav tm="100000">
                                          <p:val>
                                            <p:strVal val="#ppt_w"/>
                                          </p:val>
                                        </p:tav>
                                      </p:tavLst>
                                    </p:anim>
                                    <p:anim calcmode="lin" valueType="num">
                                      <p:cBhvr>
                                        <p:cTn id="50" dur="1000" fill="hold"/>
                                        <p:tgtEl>
                                          <p:spTgt spid="1034"/>
                                        </p:tgtEl>
                                        <p:attrNameLst>
                                          <p:attrName>ppt_h</p:attrName>
                                        </p:attrNameLst>
                                      </p:cBhvr>
                                      <p:tavLst>
                                        <p:tav tm="0">
                                          <p:val>
                                            <p:fltVal val="0"/>
                                          </p:val>
                                        </p:tav>
                                        <p:tav tm="100000">
                                          <p:val>
                                            <p:strVal val="#ppt_h"/>
                                          </p:val>
                                        </p:tav>
                                      </p:tavLst>
                                    </p:anim>
                                    <p:anim calcmode="lin" valueType="num">
                                      <p:cBhvr>
                                        <p:cTn id="51" dur="1000" fill="hold"/>
                                        <p:tgtEl>
                                          <p:spTgt spid="1034"/>
                                        </p:tgtEl>
                                        <p:attrNameLst>
                                          <p:attrName>style.rotation</p:attrName>
                                        </p:attrNameLst>
                                      </p:cBhvr>
                                      <p:tavLst>
                                        <p:tav tm="0">
                                          <p:val>
                                            <p:fltVal val="90"/>
                                          </p:val>
                                        </p:tav>
                                        <p:tav tm="100000">
                                          <p:val>
                                            <p:fltVal val="0"/>
                                          </p:val>
                                        </p:tav>
                                      </p:tavLst>
                                    </p:anim>
                                    <p:animEffect transition="in" filter="fade">
                                      <p:cBhvr>
                                        <p:cTn id="52" dur="1000"/>
                                        <p:tgtEl>
                                          <p:spTgt spid="103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90"/>
                                          </p:val>
                                        </p:tav>
                                        <p:tav tm="100000">
                                          <p:val>
                                            <p:fltVal val="0"/>
                                          </p:val>
                                        </p:tav>
                                      </p:tavLst>
                                    </p:anim>
                                    <p:animEffect transition="in" filter="fade">
                                      <p:cBhvr>
                                        <p:cTn id="58" dur="1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36"/>
                                        </p:tgtEl>
                                        <p:attrNameLst>
                                          <p:attrName>style.visibility</p:attrName>
                                        </p:attrNameLst>
                                      </p:cBhvr>
                                      <p:to>
                                        <p:strVal val="visible"/>
                                      </p:to>
                                    </p:set>
                                    <p:anim calcmode="lin" valueType="num">
                                      <p:cBhvr>
                                        <p:cTn id="63" dur="1000" fill="hold"/>
                                        <p:tgtEl>
                                          <p:spTgt spid="1036"/>
                                        </p:tgtEl>
                                        <p:attrNameLst>
                                          <p:attrName>ppt_w</p:attrName>
                                        </p:attrNameLst>
                                      </p:cBhvr>
                                      <p:tavLst>
                                        <p:tav tm="0">
                                          <p:val>
                                            <p:fltVal val="0"/>
                                          </p:val>
                                        </p:tav>
                                        <p:tav tm="100000">
                                          <p:val>
                                            <p:strVal val="#ppt_w"/>
                                          </p:val>
                                        </p:tav>
                                      </p:tavLst>
                                    </p:anim>
                                    <p:anim calcmode="lin" valueType="num">
                                      <p:cBhvr>
                                        <p:cTn id="64" dur="1000" fill="hold"/>
                                        <p:tgtEl>
                                          <p:spTgt spid="1036"/>
                                        </p:tgtEl>
                                        <p:attrNameLst>
                                          <p:attrName>ppt_h</p:attrName>
                                        </p:attrNameLst>
                                      </p:cBhvr>
                                      <p:tavLst>
                                        <p:tav tm="0">
                                          <p:val>
                                            <p:fltVal val="0"/>
                                          </p:val>
                                        </p:tav>
                                        <p:tav tm="100000">
                                          <p:val>
                                            <p:strVal val="#ppt_h"/>
                                          </p:val>
                                        </p:tav>
                                      </p:tavLst>
                                    </p:anim>
                                    <p:anim calcmode="lin" valueType="num">
                                      <p:cBhvr>
                                        <p:cTn id="65" dur="1000" fill="hold"/>
                                        <p:tgtEl>
                                          <p:spTgt spid="1036"/>
                                        </p:tgtEl>
                                        <p:attrNameLst>
                                          <p:attrName>style.rotation</p:attrName>
                                        </p:attrNameLst>
                                      </p:cBhvr>
                                      <p:tavLst>
                                        <p:tav tm="0">
                                          <p:val>
                                            <p:fltVal val="90"/>
                                          </p:val>
                                        </p:tav>
                                        <p:tav tm="100000">
                                          <p:val>
                                            <p:fltVal val="0"/>
                                          </p:val>
                                        </p:tav>
                                      </p:tavLst>
                                    </p:anim>
                                    <p:animEffect transition="in" filter="fade">
                                      <p:cBhvr>
                                        <p:cTn id="66" dur="1000"/>
                                        <p:tgtEl>
                                          <p:spTgt spid="1036"/>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1000" fill="hold"/>
                                        <p:tgtEl>
                                          <p:spTgt spid="17"/>
                                        </p:tgtEl>
                                        <p:attrNameLst>
                                          <p:attrName>ppt_w</p:attrName>
                                        </p:attrNameLst>
                                      </p:cBhvr>
                                      <p:tavLst>
                                        <p:tav tm="0">
                                          <p:val>
                                            <p:fltVal val="0"/>
                                          </p:val>
                                        </p:tav>
                                        <p:tav tm="100000">
                                          <p:val>
                                            <p:strVal val="#ppt_w"/>
                                          </p:val>
                                        </p:tav>
                                      </p:tavLst>
                                    </p:anim>
                                    <p:anim calcmode="lin" valueType="num">
                                      <p:cBhvr>
                                        <p:cTn id="70" dur="1000" fill="hold"/>
                                        <p:tgtEl>
                                          <p:spTgt spid="17"/>
                                        </p:tgtEl>
                                        <p:attrNameLst>
                                          <p:attrName>ppt_h</p:attrName>
                                        </p:attrNameLst>
                                      </p:cBhvr>
                                      <p:tavLst>
                                        <p:tav tm="0">
                                          <p:val>
                                            <p:fltVal val="0"/>
                                          </p:val>
                                        </p:tav>
                                        <p:tav tm="100000">
                                          <p:val>
                                            <p:strVal val="#ppt_h"/>
                                          </p:val>
                                        </p:tav>
                                      </p:tavLst>
                                    </p:anim>
                                    <p:anim calcmode="lin" valueType="num">
                                      <p:cBhvr>
                                        <p:cTn id="71" dur="1000" fill="hold"/>
                                        <p:tgtEl>
                                          <p:spTgt spid="17"/>
                                        </p:tgtEl>
                                        <p:attrNameLst>
                                          <p:attrName>style.rotation</p:attrName>
                                        </p:attrNameLst>
                                      </p:cBhvr>
                                      <p:tavLst>
                                        <p:tav tm="0">
                                          <p:val>
                                            <p:fltVal val="90"/>
                                          </p:val>
                                        </p:tav>
                                        <p:tav tm="100000">
                                          <p:val>
                                            <p:fltVal val="0"/>
                                          </p:val>
                                        </p:tav>
                                      </p:tavLst>
                                    </p:anim>
                                    <p:animEffect transition="in" filter="fade">
                                      <p:cBhvr>
                                        <p:cTn id="72" dur="10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1038"/>
                                        </p:tgtEl>
                                        <p:attrNameLst>
                                          <p:attrName>style.visibility</p:attrName>
                                        </p:attrNameLst>
                                      </p:cBhvr>
                                      <p:to>
                                        <p:strVal val="visible"/>
                                      </p:to>
                                    </p:set>
                                    <p:anim calcmode="lin" valueType="num">
                                      <p:cBhvr>
                                        <p:cTn id="77" dur="1000" fill="hold"/>
                                        <p:tgtEl>
                                          <p:spTgt spid="1038"/>
                                        </p:tgtEl>
                                        <p:attrNameLst>
                                          <p:attrName>ppt_w</p:attrName>
                                        </p:attrNameLst>
                                      </p:cBhvr>
                                      <p:tavLst>
                                        <p:tav tm="0">
                                          <p:val>
                                            <p:fltVal val="0"/>
                                          </p:val>
                                        </p:tav>
                                        <p:tav tm="100000">
                                          <p:val>
                                            <p:strVal val="#ppt_w"/>
                                          </p:val>
                                        </p:tav>
                                      </p:tavLst>
                                    </p:anim>
                                    <p:anim calcmode="lin" valueType="num">
                                      <p:cBhvr>
                                        <p:cTn id="78" dur="1000" fill="hold"/>
                                        <p:tgtEl>
                                          <p:spTgt spid="1038"/>
                                        </p:tgtEl>
                                        <p:attrNameLst>
                                          <p:attrName>ppt_h</p:attrName>
                                        </p:attrNameLst>
                                      </p:cBhvr>
                                      <p:tavLst>
                                        <p:tav tm="0">
                                          <p:val>
                                            <p:fltVal val="0"/>
                                          </p:val>
                                        </p:tav>
                                        <p:tav tm="100000">
                                          <p:val>
                                            <p:strVal val="#ppt_h"/>
                                          </p:val>
                                        </p:tav>
                                      </p:tavLst>
                                    </p:anim>
                                    <p:anim calcmode="lin" valueType="num">
                                      <p:cBhvr>
                                        <p:cTn id="79" dur="1000" fill="hold"/>
                                        <p:tgtEl>
                                          <p:spTgt spid="1038"/>
                                        </p:tgtEl>
                                        <p:attrNameLst>
                                          <p:attrName>style.rotation</p:attrName>
                                        </p:attrNameLst>
                                      </p:cBhvr>
                                      <p:tavLst>
                                        <p:tav tm="0">
                                          <p:val>
                                            <p:fltVal val="90"/>
                                          </p:val>
                                        </p:tav>
                                        <p:tav tm="100000">
                                          <p:val>
                                            <p:fltVal val="0"/>
                                          </p:val>
                                        </p:tav>
                                      </p:tavLst>
                                    </p:anim>
                                    <p:animEffect transition="in" filter="fade">
                                      <p:cBhvr>
                                        <p:cTn id="80" dur="1000"/>
                                        <p:tgtEl>
                                          <p:spTgt spid="1038"/>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fltVal val="0"/>
                                          </p:val>
                                        </p:tav>
                                        <p:tav tm="100000">
                                          <p:val>
                                            <p:strVal val="#ppt_w"/>
                                          </p:val>
                                        </p:tav>
                                      </p:tavLst>
                                    </p:anim>
                                    <p:anim calcmode="lin" valueType="num">
                                      <p:cBhvr>
                                        <p:cTn id="84" dur="1000" fill="hold"/>
                                        <p:tgtEl>
                                          <p:spTgt spid="19"/>
                                        </p:tgtEl>
                                        <p:attrNameLst>
                                          <p:attrName>ppt_h</p:attrName>
                                        </p:attrNameLst>
                                      </p:cBhvr>
                                      <p:tavLst>
                                        <p:tav tm="0">
                                          <p:val>
                                            <p:fltVal val="0"/>
                                          </p:val>
                                        </p:tav>
                                        <p:tav tm="100000">
                                          <p:val>
                                            <p:strVal val="#ppt_h"/>
                                          </p:val>
                                        </p:tav>
                                      </p:tavLst>
                                    </p:anim>
                                    <p:anim calcmode="lin" valueType="num">
                                      <p:cBhvr>
                                        <p:cTn id="85" dur="1000" fill="hold"/>
                                        <p:tgtEl>
                                          <p:spTgt spid="19"/>
                                        </p:tgtEl>
                                        <p:attrNameLst>
                                          <p:attrName>style.rotation</p:attrName>
                                        </p:attrNameLst>
                                      </p:cBhvr>
                                      <p:tavLst>
                                        <p:tav tm="0">
                                          <p:val>
                                            <p:fltVal val="90"/>
                                          </p:val>
                                        </p:tav>
                                        <p:tav tm="100000">
                                          <p:val>
                                            <p:fltVal val="0"/>
                                          </p:val>
                                        </p:tav>
                                      </p:tavLst>
                                    </p:anim>
                                    <p:animEffect transition="in" filter="fade">
                                      <p:cBhvr>
                                        <p:cTn id="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704850" y="1485900"/>
            <a:ext cx="11353800" cy="503785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2800" dirty="0" smtClean="0"/>
              <a:t>A.J. </a:t>
            </a:r>
            <a:r>
              <a:rPr lang="pt-BR" sz="2800" dirty="0" err="1" smtClean="0"/>
              <a:t>Hoge</a:t>
            </a:r>
            <a:r>
              <a:rPr lang="pt-BR" sz="2800" dirty="0" smtClean="0"/>
              <a:t> baseia seu método na ideia de como uma criança aprende sua língua materna, ou seja, de </a:t>
            </a:r>
            <a:r>
              <a:rPr lang="pt-BR" sz="2800" b="1" dirty="0" smtClean="0"/>
              <a:t>forma natural</a:t>
            </a:r>
            <a:r>
              <a:rPr lang="pt-BR" sz="2800" dirty="0" smtClean="0"/>
              <a:t>;</a:t>
            </a:r>
          </a:p>
          <a:p>
            <a:pPr marL="457200" indent="-457200">
              <a:buFont typeface="Wingdings" panose="05000000000000000000" pitchFamily="2" charset="2"/>
              <a:buChar char="ü"/>
            </a:pPr>
            <a:r>
              <a:rPr lang="pt-BR" sz="2800" dirty="0" smtClean="0"/>
              <a:t>A eficácia deste método depende de como o estudante se esforce, se for feito os passos da forma que ele diz e com um filme inteiro, por exemplo, é possível que a pessoa fique bastante fluente </a:t>
            </a:r>
            <a:r>
              <a:rPr lang="pt-BR" sz="2800" b="1" dirty="0" smtClean="0"/>
              <a:t>em poucos meses</a:t>
            </a:r>
            <a:r>
              <a:rPr lang="pt-BR" sz="2800" dirty="0" smtClean="0"/>
              <a:t>.</a:t>
            </a:r>
          </a:p>
          <a:p>
            <a:pPr marL="457200" indent="-457200">
              <a:buFont typeface="Wingdings" panose="05000000000000000000" pitchFamily="2" charset="2"/>
              <a:buChar char="ü"/>
            </a:pPr>
            <a:r>
              <a:rPr lang="pt-BR" sz="2800" b="1" dirty="0" smtClean="0"/>
              <a:t>Dica: </a:t>
            </a:r>
            <a:r>
              <a:rPr lang="pt-BR" sz="2800" dirty="0" smtClean="0"/>
              <a:t>jamais utilize apenas este método e não faça com um filme todo, utilize séries e faça apenas com um ou dois episódios – não exagere para não enjoar;</a:t>
            </a:r>
            <a:endParaRPr lang="pt-BR" sz="2800" dirty="0"/>
          </a:p>
        </p:txBody>
      </p:sp>
      <p:sp>
        <p:nvSpPr>
          <p:cNvPr id="4" name="Retângulo 3"/>
          <p:cNvSpPr/>
          <p:nvPr/>
        </p:nvSpPr>
        <p:spPr>
          <a:xfrm>
            <a:off x="1657350" y="304800"/>
            <a:ext cx="9830343" cy="861774"/>
          </a:xfrm>
          <a:prstGeom prst="rect">
            <a:avLst/>
          </a:prstGeom>
        </p:spPr>
        <p:txBody>
          <a:bodyPr wrap="squar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FINAL COMMENTS</a:t>
            </a:r>
            <a:endParaRPr lang="pt-BR" sz="5000" b="1"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2737133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704850" y="1485900"/>
            <a:ext cx="11353800" cy="503785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pt-BR" sz="3000" b="1" dirty="0" smtClean="0"/>
              <a:t>Mesclar as formas </a:t>
            </a:r>
            <a:r>
              <a:rPr lang="pt-BR" sz="3000" dirty="0" smtClean="0"/>
              <a:t>de aprender talvez seja mais eficiente para você, mas é você quem decide; </a:t>
            </a:r>
          </a:p>
          <a:p>
            <a:pPr marL="457200" indent="-457200">
              <a:buFont typeface="Wingdings" panose="05000000000000000000" pitchFamily="2" charset="2"/>
              <a:buChar char="ü"/>
            </a:pPr>
            <a:r>
              <a:rPr lang="pt-BR" sz="3000" dirty="0" smtClean="0"/>
              <a:t>Lembre-se que este método </a:t>
            </a:r>
            <a:r>
              <a:rPr lang="pt-BR" sz="3000" b="1" dirty="0" smtClean="0"/>
              <a:t>não é uma fórmula mágica</a:t>
            </a:r>
            <a:r>
              <a:rPr lang="pt-BR" sz="3000" dirty="0" smtClean="0"/>
              <a:t>, mas certamente que seu aprendizado será enorme se for feito da forma certa;</a:t>
            </a:r>
          </a:p>
          <a:p>
            <a:pPr marL="457200" indent="-457200">
              <a:buFont typeface="Wingdings" panose="05000000000000000000" pitchFamily="2" charset="2"/>
              <a:buChar char="ü"/>
            </a:pPr>
            <a:r>
              <a:rPr lang="pt-BR" sz="3000" dirty="0" smtClean="0"/>
              <a:t>Você precisa estruturar seu </a:t>
            </a:r>
            <a:r>
              <a:rPr lang="pt-BR" sz="3000" b="1" dirty="0" smtClean="0"/>
              <a:t>plano de estudos </a:t>
            </a:r>
            <a:r>
              <a:rPr lang="pt-BR" sz="3000" dirty="0" smtClean="0"/>
              <a:t>para poder aprender mais e da forma correta! </a:t>
            </a:r>
          </a:p>
          <a:p>
            <a:pPr marL="457200" indent="-457200">
              <a:buFont typeface="Wingdings" panose="05000000000000000000" pitchFamily="2" charset="2"/>
              <a:buChar char="ü"/>
            </a:pPr>
            <a:r>
              <a:rPr lang="pt-BR" sz="3000" dirty="0" smtClean="0"/>
              <a:t>Faça um cronograma e siga ele e você terá melhores resultados.</a:t>
            </a:r>
            <a:endParaRPr lang="pt-BR" sz="3000" dirty="0"/>
          </a:p>
        </p:txBody>
      </p:sp>
      <p:sp>
        <p:nvSpPr>
          <p:cNvPr id="4" name="Retângulo 3"/>
          <p:cNvSpPr/>
          <p:nvPr/>
        </p:nvSpPr>
        <p:spPr>
          <a:xfrm>
            <a:off x="1657350" y="304800"/>
            <a:ext cx="9830343" cy="861774"/>
          </a:xfrm>
          <a:prstGeom prst="rect">
            <a:avLst/>
          </a:prstGeom>
        </p:spPr>
        <p:txBody>
          <a:bodyPr wrap="squar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FINAL COMMENTS</a:t>
            </a:r>
            <a:endParaRPr lang="pt-BR" sz="5000" b="1"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3711489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907" y="1199214"/>
            <a:ext cx="6698941" cy="5528426"/>
          </a:xfrm>
          <a:prstGeom prst="rect">
            <a:avLst/>
          </a:prstGeom>
        </p:spPr>
      </p:pic>
      <p:sp>
        <p:nvSpPr>
          <p:cNvPr id="6" name="Retângulo 5"/>
          <p:cNvSpPr/>
          <p:nvPr/>
        </p:nvSpPr>
        <p:spPr>
          <a:xfrm>
            <a:off x="2222137" y="353830"/>
            <a:ext cx="4040124" cy="6247864"/>
          </a:xfrm>
          <a:prstGeom prst="rect">
            <a:avLst/>
          </a:prstGeom>
        </p:spPr>
        <p:txBody>
          <a:bodyPr wrap="square">
            <a:spAutoFit/>
          </a:bodyPr>
          <a:lstStyle/>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Self-</a:t>
            </a: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study</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Sites</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Applications</a:t>
            </a: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Videos</a:t>
            </a: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Songs</a:t>
            </a:r>
            <a:endParaRPr lang="pt-BR" sz="4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Games</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Grammar</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Reading</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Writing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Speaking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tângulo 3"/>
          <p:cNvSpPr/>
          <p:nvPr/>
        </p:nvSpPr>
        <p:spPr>
          <a:xfrm>
            <a:off x="5998843" y="211494"/>
            <a:ext cx="5687776" cy="861774"/>
          </a:xfrm>
          <a:prstGeom prst="rect">
            <a:avLst/>
          </a:prstGeom>
        </p:spPr>
        <p:txBody>
          <a:bodyPr wrap="non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Learning </a:t>
            </a:r>
            <a:r>
              <a:rPr lang="pt-BR" sz="5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Strategies</a:t>
            </a:r>
            <a:endParaRPr lang="pt-BR" sz="5000" b="1"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3422814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053652" y="0"/>
            <a:ext cx="10138348" cy="2631490"/>
          </a:xfrm>
          <a:prstGeom prst="rect">
            <a:avLst/>
          </a:prstGeom>
        </p:spPr>
        <p:txBody>
          <a:bodyPr wrap="square">
            <a:spAutoFit/>
          </a:bodyPr>
          <a:lstStyle/>
          <a:p>
            <a:r>
              <a:rPr lang="pt-BR" sz="55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VIDEOS</a:t>
            </a:r>
          </a:p>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How</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learn</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using</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A.J.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Hoge</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Method</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10242" name="Picture 2" descr="Resultado de imagem para videos"/>
          <p:cNvPicPr>
            <a:picLocks noChangeAspect="1" noChangeArrowheads="1"/>
          </p:cNvPicPr>
          <p:nvPr/>
        </p:nvPicPr>
        <p:blipFill rotWithShape="1">
          <a:blip r:embed="rId2">
            <a:extLst>
              <a:ext uri="{28A0092B-C50C-407E-A947-70E740481C1C}">
                <a14:useLocalDpi xmlns:a14="http://schemas.microsoft.com/office/drawing/2010/main" val="0"/>
              </a:ext>
            </a:extLst>
          </a:blip>
          <a:srcRect l="16113" t="969" r="16656" b="21938"/>
          <a:stretch/>
        </p:blipFill>
        <p:spPr bwMode="auto">
          <a:xfrm>
            <a:off x="4740025" y="2240281"/>
            <a:ext cx="7190677" cy="431440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1551686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053653" y="1219200"/>
            <a:ext cx="6587428" cy="530351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en-US" sz="2500" dirty="0" smtClean="0">
                <a:solidFill>
                  <a:srgbClr val="FF0000"/>
                </a:solidFill>
                <a:latin typeface="Bahnschrift SemiBold SemiConden" panose="020B0502040204020203" pitchFamily="34" charset="0"/>
                <a:hlinkClick r:id="rId2"/>
              </a:rPr>
              <a:t>www.effortlessenglishclub.com</a:t>
            </a:r>
            <a:endParaRPr lang="en-US" sz="2500" dirty="0" smtClean="0">
              <a:solidFill>
                <a:srgbClr val="FF0000"/>
              </a:solidFill>
              <a:latin typeface="Bahnschrift SemiBold SemiConden" panose="020B0502040204020203" pitchFamily="34" charset="0"/>
            </a:endParaRPr>
          </a:p>
          <a:p>
            <a:pPr marL="457200" indent="-457200">
              <a:buFont typeface="Wingdings" panose="05000000000000000000" pitchFamily="2" charset="2"/>
              <a:buChar char="ü"/>
            </a:pPr>
            <a:r>
              <a:rPr lang="en-US" sz="2500" dirty="0" err="1" smtClean="0">
                <a:latin typeface="Bahnschrift SemiBold SemiConden" panose="020B0502040204020203" pitchFamily="34" charset="0"/>
              </a:rPr>
              <a:t>Autor</a:t>
            </a:r>
            <a:r>
              <a:rPr lang="en-US" sz="2500" dirty="0" smtClean="0">
                <a:latin typeface="Bahnschrift SemiBold SemiConden" panose="020B0502040204020203" pitchFamily="34" charset="0"/>
              </a:rPr>
              <a:t> do </a:t>
            </a:r>
            <a:r>
              <a:rPr lang="en-US" sz="2500" dirty="0" err="1" smtClean="0">
                <a:latin typeface="Bahnschrift SemiBold SemiConden" panose="020B0502040204020203" pitchFamily="34" charset="0"/>
              </a:rPr>
              <a:t>livro</a:t>
            </a:r>
            <a:r>
              <a:rPr lang="en-US" sz="2500" dirty="0" smtClean="0">
                <a:latin typeface="Bahnschrift SemiBold SemiConden" panose="020B0502040204020203" pitchFamily="34" charset="0"/>
              </a:rPr>
              <a:t>: </a:t>
            </a:r>
            <a:r>
              <a:rPr lang="en-US" sz="2500" b="1" i="1" dirty="0" smtClean="0">
                <a:latin typeface="Bahnschrift SemiBold SemiConden" panose="020B0502040204020203" pitchFamily="34" charset="0"/>
              </a:rPr>
              <a:t>“Effortless </a:t>
            </a:r>
            <a:r>
              <a:rPr lang="en-US" sz="2500" b="1" i="1" dirty="0">
                <a:latin typeface="Bahnschrift SemiBold SemiConden" panose="020B0502040204020203" pitchFamily="34" charset="0"/>
              </a:rPr>
              <a:t>English: Learn To Speak Like A Native”</a:t>
            </a:r>
          </a:p>
          <a:p>
            <a:pPr marL="457200" indent="-457200">
              <a:buFont typeface="Wingdings" panose="05000000000000000000" pitchFamily="2" charset="2"/>
              <a:buChar char="ü"/>
            </a:pPr>
            <a:r>
              <a:rPr lang="en-US" sz="2500" dirty="0" err="1" smtClean="0">
                <a:latin typeface="Bahnschrift SemiBold SemiConden" panose="020B0502040204020203" pitchFamily="34" charset="0"/>
              </a:rPr>
              <a:t>Dono</a:t>
            </a:r>
            <a:r>
              <a:rPr lang="en-US" sz="2500" dirty="0" smtClean="0">
                <a:latin typeface="Bahnschrift SemiBold SemiConden" panose="020B0502040204020203" pitchFamily="34" charset="0"/>
              </a:rPr>
              <a:t> do site </a:t>
            </a:r>
            <a:r>
              <a:rPr lang="en-US" sz="2500" b="1" dirty="0" smtClean="0">
                <a:solidFill>
                  <a:srgbClr val="FF0000"/>
                </a:solidFill>
                <a:latin typeface="Bahnschrift SemiBold SemiConden" panose="020B0502040204020203" pitchFamily="34" charset="0"/>
              </a:rPr>
              <a:t>“The </a:t>
            </a:r>
            <a:r>
              <a:rPr lang="en-US" sz="2500" b="1" dirty="0">
                <a:solidFill>
                  <a:srgbClr val="FF0000"/>
                </a:solidFill>
                <a:latin typeface="Bahnschrift SemiBold SemiConden" panose="020B0502040204020203" pitchFamily="34" charset="0"/>
              </a:rPr>
              <a:t>Effortless English Show”</a:t>
            </a:r>
            <a:r>
              <a:rPr lang="en-US" sz="2500" dirty="0">
                <a:solidFill>
                  <a:srgbClr val="FF0000"/>
                </a:solidFill>
                <a:latin typeface="Bahnschrift SemiBold SemiConden" panose="020B0502040204020203" pitchFamily="34" charset="0"/>
              </a:rPr>
              <a:t> </a:t>
            </a:r>
            <a:r>
              <a:rPr lang="en-US" sz="2500" dirty="0" smtClean="0">
                <a:latin typeface="Bahnschrift SemiBold SemiConden" panose="020B0502040204020203" pitchFamily="34" charset="0"/>
              </a:rPr>
              <a:t>com </a:t>
            </a:r>
            <a:r>
              <a:rPr lang="en-US" sz="2500" dirty="0" err="1" smtClean="0">
                <a:latin typeface="Bahnschrift SemiBold SemiConden" panose="020B0502040204020203" pitchFamily="34" charset="0"/>
              </a:rPr>
              <a:t>aproximadamente</a:t>
            </a:r>
            <a:r>
              <a:rPr lang="en-US" sz="2500" dirty="0" smtClean="0">
                <a:latin typeface="Bahnschrift SemiBold SemiConden" panose="020B0502040204020203" pitchFamily="34" charset="0"/>
              </a:rPr>
              <a:t> </a:t>
            </a:r>
            <a:r>
              <a:rPr lang="en-US" sz="2500" dirty="0" smtClean="0">
                <a:solidFill>
                  <a:srgbClr val="FF0000"/>
                </a:solidFill>
                <a:latin typeface="Bahnschrift SemiBold SemiConden" panose="020B0502040204020203" pitchFamily="34" charset="0"/>
              </a:rPr>
              <a:t>40 </a:t>
            </a:r>
            <a:r>
              <a:rPr lang="en-US" sz="2500" dirty="0" err="1" smtClean="0">
                <a:solidFill>
                  <a:srgbClr val="FF0000"/>
                </a:solidFill>
                <a:latin typeface="Bahnschrift SemiBold SemiConden" panose="020B0502040204020203" pitchFamily="34" charset="0"/>
              </a:rPr>
              <a:t>milhões</a:t>
            </a:r>
            <a:r>
              <a:rPr lang="en-US" sz="2500" dirty="0" smtClean="0">
                <a:solidFill>
                  <a:srgbClr val="FF0000"/>
                </a:solidFill>
                <a:latin typeface="Bahnschrift SemiBold SemiConden" panose="020B0502040204020203" pitchFamily="34" charset="0"/>
              </a:rPr>
              <a:t> de downloads </a:t>
            </a:r>
            <a:r>
              <a:rPr lang="en-US" sz="2500" dirty="0" smtClean="0">
                <a:latin typeface="Bahnschrift SemiBold SemiConden" panose="020B0502040204020203" pitchFamily="34" charset="0"/>
              </a:rPr>
              <a:t>no </a:t>
            </a:r>
            <a:r>
              <a:rPr lang="en-US" sz="2500" dirty="0" err="1" smtClean="0">
                <a:latin typeface="Bahnschrift SemiBold SemiConden" panose="020B0502040204020203" pitchFamily="34" charset="0"/>
              </a:rPr>
              <a:t>mundo</a:t>
            </a:r>
            <a:r>
              <a:rPr lang="en-US" sz="2500" dirty="0" smtClean="0">
                <a:latin typeface="Bahnschrift SemiBold SemiConden" panose="020B0502040204020203" pitchFamily="34" charset="0"/>
              </a:rPr>
              <a:t> </a:t>
            </a:r>
            <a:r>
              <a:rPr lang="en-US" sz="2500" dirty="0" err="1" smtClean="0">
                <a:latin typeface="Bahnschrift SemiBold SemiConden" panose="020B0502040204020203" pitchFamily="34" charset="0"/>
              </a:rPr>
              <a:t>todo</a:t>
            </a:r>
            <a:r>
              <a:rPr lang="en-US" sz="2500" dirty="0" smtClean="0">
                <a:latin typeface="Bahnschrift SemiBold SemiConden" panose="020B0502040204020203" pitchFamily="34" charset="0"/>
              </a:rPr>
              <a:t>.</a:t>
            </a:r>
            <a:endParaRPr lang="en-US" sz="2500" dirty="0">
              <a:latin typeface="Bahnschrift SemiBold SemiConden" panose="020B0502040204020203" pitchFamily="34" charset="0"/>
            </a:endParaRPr>
          </a:p>
          <a:p>
            <a:pPr marL="457200" indent="-457200">
              <a:buFont typeface="Wingdings" panose="05000000000000000000" pitchFamily="2" charset="2"/>
              <a:buChar char="ü"/>
            </a:pPr>
            <a:r>
              <a:rPr lang="en-US" sz="2500" dirty="0" err="1" smtClean="0">
                <a:latin typeface="Bahnschrift SemiBold SemiConden" panose="020B0502040204020203" pitchFamily="34" charset="0"/>
              </a:rPr>
              <a:t>Instrutor</a:t>
            </a:r>
            <a:r>
              <a:rPr lang="en-US" sz="2500" dirty="0" smtClean="0">
                <a:latin typeface="Bahnschrift SemiBold SemiConden" panose="020B0502040204020203" pitchFamily="34" charset="0"/>
              </a:rPr>
              <a:t> de </a:t>
            </a:r>
            <a:r>
              <a:rPr lang="en-US" sz="2500" dirty="0" err="1" smtClean="0">
                <a:latin typeface="Bahnschrift SemiBold SemiConden" panose="020B0502040204020203" pitchFamily="34" charset="0"/>
              </a:rPr>
              <a:t>líderes</a:t>
            </a:r>
            <a:r>
              <a:rPr lang="en-US" sz="2500" dirty="0" smtClean="0">
                <a:latin typeface="Bahnschrift SemiBold SemiConden" panose="020B0502040204020203" pitchFamily="34" charset="0"/>
              </a:rPr>
              <a:t> </a:t>
            </a:r>
            <a:r>
              <a:rPr lang="en-US" sz="2500" dirty="0" err="1" smtClean="0">
                <a:latin typeface="Bahnschrift SemiBold SemiConden" panose="020B0502040204020203" pitchFamily="34" charset="0"/>
              </a:rPr>
              <a:t>corporativos</a:t>
            </a:r>
            <a:r>
              <a:rPr lang="en-US" sz="2500" dirty="0" smtClean="0">
                <a:latin typeface="Bahnschrift SemiBold SemiConden" panose="020B0502040204020203" pitchFamily="34" charset="0"/>
              </a:rPr>
              <a:t>, </a:t>
            </a:r>
            <a:r>
              <a:rPr lang="en-US" sz="2500" dirty="0" err="1" smtClean="0">
                <a:latin typeface="Bahnschrift SemiBold SemiConden" panose="020B0502040204020203" pitchFamily="34" charset="0"/>
              </a:rPr>
              <a:t>oficiais</a:t>
            </a:r>
            <a:r>
              <a:rPr lang="en-US" sz="2500" dirty="0" smtClean="0">
                <a:latin typeface="Bahnschrift SemiBold SemiConden" panose="020B0502040204020203" pitchFamily="34" charset="0"/>
              </a:rPr>
              <a:t> do </a:t>
            </a:r>
            <a:r>
              <a:rPr lang="en-US" sz="2500" dirty="0" err="1" smtClean="0">
                <a:latin typeface="Bahnschrift SemiBold SemiConden" panose="020B0502040204020203" pitchFamily="34" charset="0"/>
              </a:rPr>
              <a:t>governo</a:t>
            </a:r>
            <a:r>
              <a:rPr lang="en-US" sz="2500" dirty="0" smtClean="0">
                <a:latin typeface="Bahnschrift SemiBold SemiConden" panose="020B0502040204020203" pitchFamily="34" charset="0"/>
              </a:rPr>
              <a:t> e </a:t>
            </a:r>
            <a:r>
              <a:rPr lang="en-US" sz="2500" dirty="0" err="1" smtClean="0">
                <a:latin typeface="Bahnschrift SemiBold SemiConden" panose="020B0502040204020203" pitchFamily="34" charset="0"/>
              </a:rPr>
              <a:t>pessoas</a:t>
            </a:r>
            <a:r>
              <a:rPr lang="en-US" sz="2500" dirty="0" smtClean="0">
                <a:latin typeface="Bahnschrift SemiBold SemiConden" panose="020B0502040204020203" pitchFamily="34" charset="0"/>
              </a:rPr>
              <a:t> </a:t>
            </a:r>
            <a:r>
              <a:rPr lang="en-US" sz="2500" dirty="0" err="1" smtClean="0">
                <a:latin typeface="Bahnschrift SemiBold SemiConden" panose="020B0502040204020203" pitchFamily="34" charset="0"/>
              </a:rPr>
              <a:t>tão</a:t>
            </a:r>
            <a:r>
              <a:rPr lang="en-US" sz="2500" dirty="0" smtClean="0">
                <a:latin typeface="Bahnschrift SemiBold SemiConden" panose="020B0502040204020203" pitchFamily="34" charset="0"/>
              </a:rPr>
              <a:t> </a:t>
            </a:r>
            <a:r>
              <a:rPr lang="en-US" sz="2500" dirty="0" err="1" smtClean="0">
                <a:latin typeface="Bahnschrift SemiBold SemiConden" panose="020B0502040204020203" pitchFamily="34" charset="0"/>
              </a:rPr>
              <a:t>importantes</a:t>
            </a:r>
            <a:r>
              <a:rPr lang="en-US" sz="2500" dirty="0" smtClean="0">
                <a:latin typeface="Bahnschrift SemiBold SemiConden" panose="020B0502040204020203" pitchFamily="34" charset="0"/>
              </a:rPr>
              <a:t> </a:t>
            </a:r>
            <a:r>
              <a:rPr lang="en-US" sz="2500" dirty="0" err="1" smtClean="0">
                <a:latin typeface="Bahnschrift SemiBold SemiConden" panose="020B0502040204020203" pitchFamily="34" charset="0"/>
              </a:rPr>
              <a:t>quanto</a:t>
            </a:r>
            <a:r>
              <a:rPr lang="en-US" sz="2500" dirty="0" smtClean="0">
                <a:latin typeface="Bahnschrift SemiBold SemiConden" panose="020B0502040204020203" pitchFamily="34" charset="0"/>
              </a:rPr>
              <a:t> </a:t>
            </a:r>
            <a:r>
              <a:rPr lang="en-US" sz="2500" dirty="0" err="1" smtClean="0">
                <a:latin typeface="Bahnschrift SemiBold SemiConden" panose="020B0502040204020203" pitchFamily="34" charset="0"/>
              </a:rPr>
              <a:t>você</a:t>
            </a:r>
            <a:r>
              <a:rPr lang="en-US" sz="2500" dirty="0" smtClean="0">
                <a:latin typeface="Bahnschrift SemiBold SemiConden" panose="020B0502040204020203" pitchFamily="34" charset="0"/>
              </a:rPr>
              <a:t> </a:t>
            </a:r>
            <a:r>
              <a:rPr lang="en-US" sz="2500" dirty="0" err="1" smtClean="0">
                <a:latin typeface="Bahnschrift SemiBold SemiConden" panose="020B0502040204020203" pitchFamily="34" charset="0"/>
              </a:rPr>
              <a:t>que</a:t>
            </a:r>
            <a:r>
              <a:rPr lang="en-US" sz="2500" dirty="0" smtClean="0">
                <a:latin typeface="Bahnschrift SemiBold SemiConden" panose="020B0502040204020203" pitchFamily="34" charset="0"/>
              </a:rPr>
              <a:t> </a:t>
            </a:r>
            <a:r>
              <a:rPr lang="en-US" sz="2500" dirty="0" err="1" smtClean="0">
                <a:latin typeface="Bahnschrift SemiBold SemiConden" panose="020B0502040204020203" pitchFamily="34" charset="0"/>
              </a:rPr>
              <a:t>quer</a:t>
            </a:r>
            <a:r>
              <a:rPr lang="en-US" sz="2500" dirty="0" smtClean="0">
                <a:latin typeface="Bahnschrift SemiBold SemiConden" panose="020B0502040204020203" pitchFamily="34" charset="0"/>
              </a:rPr>
              <a:t> </a:t>
            </a:r>
            <a:r>
              <a:rPr lang="en-US" sz="2500" dirty="0" err="1" smtClean="0">
                <a:latin typeface="Bahnschrift SemiBold SemiConden" panose="020B0502040204020203" pitchFamily="34" charset="0"/>
              </a:rPr>
              <a:t>falar</a:t>
            </a:r>
            <a:r>
              <a:rPr lang="en-US" sz="2500" dirty="0" smtClean="0">
                <a:latin typeface="Bahnschrift SemiBold SemiConden" panose="020B0502040204020203" pitchFamily="34" charset="0"/>
              </a:rPr>
              <a:t> </a:t>
            </a:r>
            <a:r>
              <a:rPr lang="en-US" sz="2500" dirty="0" err="1" smtClean="0">
                <a:latin typeface="Bahnschrift SemiBold SemiConden" panose="020B0502040204020203" pitchFamily="34" charset="0"/>
              </a:rPr>
              <a:t>inglês</a:t>
            </a:r>
            <a:r>
              <a:rPr lang="en-US" sz="2500" dirty="0" smtClean="0">
                <a:latin typeface="Bahnschrift SemiBold SemiConden" panose="020B0502040204020203" pitchFamily="34" charset="0"/>
              </a:rPr>
              <a:t> </a:t>
            </a:r>
            <a:r>
              <a:rPr lang="en-US" sz="2500" dirty="0" err="1" smtClean="0">
                <a:latin typeface="Bahnschrift SemiBold SemiConden" panose="020B0502040204020203" pitchFamily="34" charset="0"/>
              </a:rPr>
              <a:t>fluentemente</a:t>
            </a:r>
            <a:r>
              <a:rPr lang="en-US" sz="2500" dirty="0" smtClean="0">
                <a:latin typeface="Bahnschrift SemiBold SemiConden" panose="020B0502040204020203" pitchFamily="34" charset="0"/>
              </a:rPr>
              <a:t>. </a:t>
            </a:r>
          </a:p>
          <a:p>
            <a:pPr marL="457200" indent="-457200">
              <a:buFont typeface="Wingdings" panose="05000000000000000000" pitchFamily="2" charset="2"/>
              <a:buChar char="ü"/>
            </a:pPr>
            <a:r>
              <a:rPr lang="en-US" sz="2500" dirty="0" err="1" smtClean="0">
                <a:latin typeface="Bahnschrift SemiBold SemiConden" panose="020B0502040204020203" pitchFamily="34" charset="0"/>
              </a:rPr>
              <a:t>Criador</a:t>
            </a:r>
            <a:r>
              <a:rPr lang="en-US" sz="2500" dirty="0" smtClean="0">
                <a:latin typeface="Bahnschrift SemiBold SemiConden" panose="020B0502040204020203" pitchFamily="34" charset="0"/>
              </a:rPr>
              <a:t> do </a:t>
            </a:r>
            <a:r>
              <a:rPr lang="en-US" sz="2500" b="1" i="1" dirty="0" smtClean="0">
                <a:solidFill>
                  <a:srgbClr val="FF0000"/>
                </a:solidFill>
                <a:latin typeface="Bahnschrift SemiBold SemiConden" panose="020B0502040204020203" pitchFamily="34" charset="0"/>
              </a:rPr>
              <a:t>Effortless English teaching system</a:t>
            </a:r>
            <a:r>
              <a:rPr lang="en-US" sz="2500" dirty="0" smtClean="0">
                <a:solidFill>
                  <a:srgbClr val="FF0000"/>
                </a:solidFill>
                <a:latin typeface="Bahnschrift SemiBold SemiConden" panose="020B0502040204020203" pitchFamily="34" charset="0"/>
              </a:rPr>
              <a:t> </a:t>
            </a:r>
            <a:r>
              <a:rPr lang="en-US" sz="2500" dirty="0" smtClean="0">
                <a:latin typeface="Bahnschrift SemiBold SemiConden" panose="020B0502040204020203" pitchFamily="34" charset="0"/>
              </a:rPr>
              <a:t>e do </a:t>
            </a:r>
            <a:r>
              <a:rPr lang="en-US" sz="2500" dirty="0" err="1" smtClean="0">
                <a:latin typeface="Bahnschrift SemiBold SemiConden" panose="020B0502040204020203" pitchFamily="34" charset="0"/>
              </a:rPr>
              <a:t>bem</a:t>
            </a:r>
            <a:r>
              <a:rPr lang="en-US" sz="2500" dirty="0" smtClean="0">
                <a:latin typeface="Bahnschrift SemiBold SemiConden" panose="020B0502040204020203" pitchFamily="34" charset="0"/>
              </a:rPr>
              <a:t> </a:t>
            </a:r>
            <a:r>
              <a:rPr lang="en-US" sz="2500" dirty="0" err="1" smtClean="0">
                <a:latin typeface="Bahnschrift SemiBold SemiConden" panose="020B0502040204020203" pitchFamily="34" charset="0"/>
              </a:rPr>
              <a:t>sucedido</a:t>
            </a:r>
            <a:r>
              <a:rPr lang="en-US" sz="2500" dirty="0" smtClean="0">
                <a:latin typeface="Bahnschrift SemiBold SemiConden" panose="020B0502040204020203" pitchFamily="34" charset="0"/>
              </a:rPr>
              <a:t> </a:t>
            </a:r>
            <a:r>
              <a:rPr lang="en-US" sz="2500" b="1" i="1" dirty="0" smtClean="0">
                <a:solidFill>
                  <a:srgbClr val="FF0000"/>
                </a:solidFill>
                <a:latin typeface="Bahnschrift SemiBold SemiConden" panose="020B0502040204020203" pitchFamily="34" charset="0"/>
              </a:rPr>
              <a:t>Power English course.</a:t>
            </a:r>
            <a:endParaRPr lang="en-US" sz="2500" b="1" i="1" dirty="0">
              <a:solidFill>
                <a:srgbClr val="FF0000"/>
              </a:solidFill>
              <a:latin typeface="Bahnschrift SemiBold SemiConden" panose="020B0502040204020203" pitchFamily="34" charset="0"/>
            </a:endParaRPr>
          </a:p>
        </p:txBody>
      </p:sp>
      <p:sp>
        <p:nvSpPr>
          <p:cNvPr id="9" name="Título 1"/>
          <p:cNvSpPr txBox="1">
            <a:spLocks/>
          </p:cNvSpPr>
          <p:nvPr/>
        </p:nvSpPr>
        <p:spPr>
          <a:xfrm>
            <a:off x="9353842" y="5909017"/>
            <a:ext cx="2700997" cy="76668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err="1" smtClean="0"/>
              <a:t>A.J.Hoge</a:t>
            </a:r>
            <a:endParaRPr lang="pt-BR" b="1" dirty="0"/>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pic>
        <p:nvPicPr>
          <p:cNvPr id="7170" name="Picture 2"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2903" y="1466848"/>
            <a:ext cx="2882191" cy="432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621280" y="533400"/>
            <a:ext cx="4165346" cy="3733800"/>
          </a:xfrm>
        </p:spPr>
        <p:txBody>
          <a:bodyPr>
            <a:noAutofit/>
          </a:bodyPr>
          <a:lstStyle/>
          <a:p>
            <a:pPr>
              <a:buFont typeface="Wingdings" panose="05000000000000000000" pitchFamily="2" charset="2"/>
              <a:buChar char="Ø"/>
            </a:pPr>
            <a:r>
              <a:rPr lang="pt-BR" sz="3200" b="1" dirty="0" err="1">
                <a:solidFill>
                  <a:schemeClr val="tx1"/>
                </a:solidFill>
                <a:effectLst>
                  <a:outerShdw blurRad="38100" dist="38100" dir="2700000" algn="tl">
                    <a:srgbClr val="000000">
                      <a:alpha val="43137"/>
                    </a:srgbClr>
                  </a:outerShdw>
                </a:effectLst>
              </a:rPr>
              <a:t>A.J.Hoge</a:t>
            </a:r>
            <a:r>
              <a:rPr lang="pt-BR" sz="3200" b="1" dirty="0">
                <a:solidFill>
                  <a:schemeClr val="tx1"/>
                </a:solidFill>
                <a:effectLst>
                  <a:outerShdw blurRad="38100" dist="38100" dir="2700000" algn="tl">
                    <a:srgbClr val="000000">
                      <a:alpha val="43137"/>
                    </a:srgbClr>
                  </a:outerShdw>
                </a:effectLst>
              </a:rPr>
              <a:t> </a:t>
            </a:r>
            <a:r>
              <a:rPr lang="pt-BR" sz="3200" b="1" dirty="0" err="1" smtClean="0">
                <a:solidFill>
                  <a:schemeClr val="tx1"/>
                </a:solidFill>
                <a:effectLst>
                  <a:outerShdw blurRad="38100" dist="38100" dir="2700000" algn="tl">
                    <a:srgbClr val="000000">
                      <a:alpha val="43137"/>
                    </a:srgbClr>
                  </a:outerShdw>
                </a:effectLst>
              </a:rPr>
              <a:t>Method</a:t>
            </a:r>
            <a:endParaRPr lang="pt-BR" sz="3200" dirty="0" smtClean="0">
              <a:solidFill>
                <a:schemeClr val="tx1">
                  <a:lumMod val="85000"/>
                  <a:lumOff val="15000"/>
                </a:schemeClr>
              </a:solidFill>
              <a:effectLst>
                <a:outerShdw blurRad="38100" dist="38100" dir="2700000" algn="tl">
                  <a:srgbClr val="000000">
                    <a:alpha val="43137"/>
                  </a:srgbClr>
                </a:outerShdw>
              </a:effectLst>
              <a:latin typeface="Bahnschrift SemiBold SemiConden" panose="020B0502040204020203" pitchFamily="34" charset="0"/>
              <a:ea typeface="+mj-ea"/>
              <a:cs typeface="+mj-cs"/>
            </a:endParaRPr>
          </a:p>
          <a:p>
            <a:pPr>
              <a:buFont typeface="Wingdings" panose="05000000000000000000" pitchFamily="2" charset="2"/>
              <a:buChar char="Ø"/>
            </a:pPr>
            <a:r>
              <a:rPr lang="pt-BR" sz="2800" dirty="0" err="1" smtClean="0">
                <a:solidFill>
                  <a:schemeClr val="tx1">
                    <a:lumMod val="85000"/>
                    <a:lumOff val="15000"/>
                  </a:schemeClr>
                </a:solidFill>
                <a:latin typeface="Bahnschrift SemiBold SemiConden" panose="020B0502040204020203" pitchFamily="34" charset="0"/>
                <a:ea typeface="+mj-ea"/>
                <a:cs typeface="+mj-cs"/>
              </a:rPr>
              <a:t>Speak</a:t>
            </a:r>
            <a:r>
              <a:rPr lang="pt-BR" sz="2800" dirty="0" smtClean="0">
                <a:solidFill>
                  <a:schemeClr val="tx1">
                    <a:lumMod val="85000"/>
                    <a:lumOff val="15000"/>
                  </a:schemeClr>
                </a:solidFill>
                <a:latin typeface="Bahnschrift SemiBold SemiConden" panose="020B0502040204020203" pitchFamily="34" charset="0"/>
                <a:ea typeface="+mj-ea"/>
                <a:cs typeface="+mj-cs"/>
              </a:rPr>
              <a:t> </a:t>
            </a:r>
            <a:r>
              <a:rPr lang="pt-BR" sz="2800" dirty="0" err="1" smtClean="0">
                <a:solidFill>
                  <a:schemeClr val="tx1">
                    <a:lumMod val="85000"/>
                    <a:lumOff val="15000"/>
                  </a:schemeClr>
                </a:solidFill>
                <a:latin typeface="Bahnschrift SemiBold SemiConden" panose="020B0502040204020203" pitchFamily="34" charset="0"/>
                <a:ea typeface="+mj-ea"/>
                <a:cs typeface="+mj-cs"/>
              </a:rPr>
              <a:t>English</a:t>
            </a:r>
            <a:r>
              <a:rPr lang="pt-BR" sz="2800" dirty="0" smtClean="0">
                <a:solidFill>
                  <a:schemeClr val="tx1">
                    <a:lumMod val="85000"/>
                    <a:lumOff val="15000"/>
                  </a:schemeClr>
                </a:solidFill>
                <a:latin typeface="Bahnschrift SemiBold SemiConden" panose="020B0502040204020203" pitchFamily="34" charset="0"/>
                <a:ea typeface="+mj-ea"/>
                <a:cs typeface="+mj-cs"/>
              </a:rPr>
              <a:t> </a:t>
            </a:r>
            <a:r>
              <a:rPr lang="pt-BR" sz="2800" dirty="0" err="1" smtClean="0">
                <a:solidFill>
                  <a:schemeClr val="tx1">
                    <a:lumMod val="85000"/>
                    <a:lumOff val="15000"/>
                  </a:schemeClr>
                </a:solidFill>
                <a:latin typeface="Bahnschrift SemiBold SemiConden" panose="020B0502040204020203" pitchFamily="34" charset="0"/>
                <a:ea typeface="+mj-ea"/>
                <a:cs typeface="+mj-cs"/>
              </a:rPr>
              <a:t>like</a:t>
            </a:r>
            <a:r>
              <a:rPr lang="pt-BR" sz="2800" dirty="0" smtClean="0">
                <a:solidFill>
                  <a:schemeClr val="tx1">
                    <a:lumMod val="85000"/>
                    <a:lumOff val="15000"/>
                  </a:schemeClr>
                </a:solidFill>
                <a:latin typeface="Bahnschrift SemiBold SemiConden" panose="020B0502040204020203" pitchFamily="34" charset="0"/>
                <a:ea typeface="+mj-ea"/>
                <a:cs typeface="+mj-cs"/>
              </a:rPr>
              <a:t> a </a:t>
            </a:r>
            <a:r>
              <a:rPr lang="pt-BR" sz="2800" dirty="0" err="1" smtClean="0">
                <a:solidFill>
                  <a:schemeClr val="tx1">
                    <a:lumMod val="85000"/>
                    <a:lumOff val="15000"/>
                  </a:schemeClr>
                </a:solidFill>
                <a:latin typeface="Bahnschrift SemiBold SemiConden" panose="020B0502040204020203" pitchFamily="34" charset="0"/>
                <a:ea typeface="+mj-ea"/>
                <a:cs typeface="+mj-cs"/>
              </a:rPr>
              <a:t>Native</a:t>
            </a:r>
            <a:r>
              <a:rPr lang="pt-BR" sz="2800" dirty="0" smtClean="0">
                <a:solidFill>
                  <a:schemeClr val="tx1">
                    <a:lumMod val="85000"/>
                    <a:lumOff val="15000"/>
                  </a:schemeClr>
                </a:solidFill>
                <a:latin typeface="Bahnschrift SemiBold SemiConden" panose="020B0502040204020203" pitchFamily="34" charset="0"/>
                <a:ea typeface="+mj-ea"/>
                <a:cs typeface="+mj-cs"/>
              </a:rPr>
              <a:t> Speaker;</a:t>
            </a:r>
            <a:endParaRPr lang="pt-BR" sz="2800" dirty="0">
              <a:solidFill>
                <a:schemeClr val="tx1">
                  <a:lumMod val="85000"/>
                  <a:lumOff val="15000"/>
                </a:schemeClr>
              </a:solidFill>
              <a:latin typeface="Bahnschrift SemiBold SemiConden" panose="020B0502040204020203" pitchFamily="34" charset="0"/>
              <a:ea typeface="+mj-ea"/>
              <a:cs typeface="+mj-cs"/>
            </a:endParaRPr>
          </a:p>
          <a:p>
            <a:pPr>
              <a:buFont typeface="Wingdings" panose="05000000000000000000" pitchFamily="2" charset="2"/>
              <a:buChar char="Ø"/>
            </a:pPr>
            <a:r>
              <a:rPr lang="pt-BR" sz="2800" dirty="0" err="1" smtClean="0">
                <a:solidFill>
                  <a:schemeClr val="tx1">
                    <a:lumMod val="85000"/>
                    <a:lumOff val="15000"/>
                  </a:schemeClr>
                </a:solidFill>
                <a:latin typeface="Bahnschrift SemiBold SemiConden" panose="020B0502040204020203" pitchFamily="34" charset="0"/>
                <a:ea typeface="+mj-ea"/>
                <a:cs typeface="+mj-cs"/>
              </a:rPr>
              <a:t>Speak</a:t>
            </a:r>
            <a:r>
              <a:rPr lang="pt-BR" sz="2800" dirty="0" smtClean="0">
                <a:solidFill>
                  <a:schemeClr val="tx1">
                    <a:lumMod val="85000"/>
                    <a:lumOff val="15000"/>
                  </a:schemeClr>
                </a:solidFill>
                <a:latin typeface="Bahnschrift SemiBold SemiConden" panose="020B0502040204020203" pitchFamily="34" charset="0"/>
                <a:ea typeface="+mj-ea"/>
                <a:cs typeface="+mj-cs"/>
              </a:rPr>
              <a:t> </a:t>
            </a:r>
            <a:r>
              <a:rPr lang="pt-BR" sz="2800" dirty="0" err="1" smtClean="0">
                <a:solidFill>
                  <a:schemeClr val="tx1">
                    <a:lumMod val="85000"/>
                    <a:lumOff val="15000"/>
                  </a:schemeClr>
                </a:solidFill>
                <a:latin typeface="Bahnschrift SemiBold SemiConden" panose="020B0502040204020203" pitchFamily="34" charset="0"/>
                <a:ea typeface="+mj-ea"/>
                <a:cs typeface="+mj-cs"/>
              </a:rPr>
              <a:t>English</a:t>
            </a:r>
            <a:r>
              <a:rPr lang="pt-BR" sz="2800" dirty="0" smtClean="0">
                <a:solidFill>
                  <a:schemeClr val="tx1">
                    <a:lumMod val="85000"/>
                    <a:lumOff val="15000"/>
                  </a:schemeClr>
                </a:solidFill>
                <a:latin typeface="Bahnschrift SemiBold SemiConden" panose="020B0502040204020203" pitchFamily="34" charset="0"/>
                <a:ea typeface="+mj-ea"/>
                <a:cs typeface="+mj-cs"/>
              </a:rPr>
              <a:t> </a:t>
            </a:r>
            <a:r>
              <a:rPr lang="pt-BR" sz="2800" dirty="0" err="1" smtClean="0">
                <a:solidFill>
                  <a:schemeClr val="tx1">
                    <a:lumMod val="85000"/>
                    <a:lumOff val="15000"/>
                  </a:schemeClr>
                </a:solidFill>
                <a:latin typeface="Bahnschrift SemiBold SemiConden" panose="020B0502040204020203" pitchFamily="34" charset="0"/>
                <a:ea typeface="+mj-ea"/>
                <a:cs typeface="+mj-cs"/>
              </a:rPr>
              <a:t>Fluently</a:t>
            </a:r>
            <a:r>
              <a:rPr lang="pt-BR" sz="2800" dirty="0" smtClean="0">
                <a:solidFill>
                  <a:schemeClr val="tx1">
                    <a:lumMod val="85000"/>
                    <a:lumOff val="15000"/>
                  </a:schemeClr>
                </a:solidFill>
                <a:latin typeface="Bahnschrift SemiBold SemiConden" panose="020B0502040204020203" pitchFamily="34" charset="0"/>
                <a:ea typeface="+mj-ea"/>
                <a:cs typeface="+mj-cs"/>
              </a:rPr>
              <a:t> </a:t>
            </a:r>
            <a:r>
              <a:rPr lang="pt-BR" sz="2800" dirty="0" err="1" smtClean="0">
                <a:solidFill>
                  <a:schemeClr val="tx1">
                    <a:lumMod val="85000"/>
                    <a:lumOff val="15000"/>
                  </a:schemeClr>
                </a:solidFill>
                <a:latin typeface="Bahnschrift SemiBold SemiConden" panose="020B0502040204020203" pitchFamily="34" charset="0"/>
                <a:ea typeface="+mj-ea"/>
                <a:cs typeface="+mj-cs"/>
              </a:rPr>
              <a:t>and</a:t>
            </a:r>
            <a:r>
              <a:rPr lang="pt-BR" sz="2800" dirty="0" smtClean="0">
                <a:solidFill>
                  <a:schemeClr val="tx1">
                    <a:lumMod val="85000"/>
                    <a:lumOff val="15000"/>
                  </a:schemeClr>
                </a:solidFill>
                <a:latin typeface="Bahnschrift SemiBold SemiConden" panose="020B0502040204020203" pitchFamily="34" charset="0"/>
                <a:ea typeface="+mj-ea"/>
                <a:cs typeface="+mj-cs"/>
              </a:rPr>
              <a:t> </a:t>
            </a:r>
            <a:r>
              <a:rPr lang="pt-BR" sz="2800" dirty="0" err="1" smtClean="0">
                <a:solidFill>
                  <a:schemeClr val="tx1">
                    <a:lumMod val="85000"/>
                    <a:lumOff val="15000"/>
                  </a:schemeClr>
                </a:solidFill>
                <a:latin typeface="Bahnschrift SemiBold SemiConden" panose="020B0502040204020203" pitchFamily="34" charset="0"/>
                <a:ea typeface="+mj-ea"/>
                <a:cs typeface="+mj-cs"/>
              </a:rPr>
              <a:t>Fastly</a:t>
            </a:r>
            <a:r>
              <a:rPr lang="pt-BR" sz="2800" dirty="0" smtClean="0">
                <a:solidFill>
                  <a:schemeClr val="tx1">
                    <a:lumMod val="85000"/>
                    <a:lumOff val="15000"/>
                  </a:schemeClr>
                </a:solidFill>
                <a:latin typeface="Bahnschrift SemiBold SemiConden" panose="020B0502040204020203" pitchFamily="34" charset="0"/>
                <a:ea typeface="+mj-ea"/>
                <a:cs typeface="+mj-cs"/>
              </a:rPr>
              <a:t>;</a:t>
            </a:r>
            <a:endParaRPr lang="pt-BR" sz="2800" dirty="0">
              <a:solidFill>
                <a:schemeClr val="tx1">
                  <a:lumMod val="85000"/>
                  <a:lumOff val="15000"/>
                </a:schemeClr>
              </a:solidFill>
              <a:latin typeface="Bahnschrift SemiBold SemiConden" panose="020B0502040204020203" pitchFamily="34" charset="0"/>
              <a:ea typeface="+mj-ea"/>
              <a:cs typeface="+mj-cs"/>
            </a:endParaRPr>
          </a:p>
          <a:p>
            <a:pPr>
              <a:buFont typeface="Wingdings" panose="05000000000000000000" pitchFamily="2" charset="2"/>
              <a:buChar char="Ø"/>
            </a:pPr>
            <a:r>
              <a:rPr lang="pt-BR" sz="2800" dirty="0" smtClean="0">
                <a:solidFill>
                  <a:schemeClr val="tx1">
                    <a:lumMod val="85000"/>
                    <a:lumOff val="15000"/>
                  </a:schemeClr>
                </a:solidFill>
                <a:latin typeface="Bahnschrift SemiBold SemiConden" panose="020B0502040204020203" pitchFamily="34" charset="0"/>
                <a:ea typeface="+mj-ea"/>
                <a:cs typeface="+mj-cs"/>
              </a:rPr>
              <a:t>Do </a:t>
            </a:r>
            <a:r>
              <a:rPr lang="pt-BR" sz="2800" dirty="0" err="1" smtClean="0">
                <a:solidFill>
                  <a:schemeClr val="tx1">
                    <a:lumMod val="85000"/>
                    <a:lumOff val="15000"/>
                  </a:schemeClr>
                </a:solidFill>
                <a:latin typeface="Bahnschrift SemiBold SemiConden" panose="020B0502040204020203" pitchFamily="34" charset="0"/>
                <a:ea typeface="+mj-ea"/>
                <a:cs typeface="+mj-cs"/>
              </a:rPr>
              <a:t>not</a:t>
            </a:r>
            <a:r>
              <a:rPr lang="pt-BR" sz="2800" dirty="0" smtClean="0">
                <a:solidFill>
                  <a:schemeClr val="tx1">
                    <a:lumMod val="85000"/>
                    <a:lumOff val="15000"/>
                  </a:schemeClr>
                </a:solidFill>
                <a:latin typeface="Bahnschrift SemiBold SemiConden" panose="020B0502040204020203" pitchFamily="34" charset="0"/>
                <a:ea typeface="+mj-ea"/>
                <a:cs typeface="+mj-cs"/>
              </a:rPr>
              <a:t> </a:t>
            </a:r>
            <a:r>
              <a:rPr lang="pt-BR" sz="2800" dirty="0" err="1" smtClean="0">
                <a:solidFill>
                  <a:schemeClr val="tx1">
                    <a:lumMod val="85000"/>
                    <a:lumOff val="15000"/>
                  </a:schemeClr>
                </a:solidFill>
                <a:latin typeface="Bahnschrift SemiBold SemiConden" panose="020B0502040204020203" pitchFamily="34" charset="0"/>
                <a:ea typeface="+mj-ea"/>
                <a:cs typeface="+mj-cs"/>
              </a:rPr>
              <a:t>pay</a:t>
            </a:r>
            <a:r>
              <a:rPr lang="pt-BR" sz="2800" dirty="0" smtClean="0">
                <a:solidFill>
                  <a:schemeClr val="tx1">
                    <a:lumMod val="85000"/>
                    <a:lumOff val="15000"/>
                  </a:schemeClr>
                </a:solidFill>
                <a:latin typeface="Bahnschrift SemiBold SemiConden" panose="020B0502040204020203" pitchFamily="34" charset="0"/>
                <a:ea typeface="+mj-ea"/>
                <a:cs typeface="+mj-cs"/>
              </a:rPr>
              <a:t> </a:t>
            </a:r>
            <a:r>
              <a:rPr lang="pt-BR" sz="2800" dirty="0" err="1" smtClean="0">
                <a:solidFill>
                  <a:schemeClr val="tx1">
                    <a:lumMod val="85000"/>
                    <a:lumOff val="15000"/>
                  </a:schemeClr>
                </a:solidFill>
                <a:latin typeface="Bahnschrift SemiBold SemiConden" panose="020B0502040204020203" pitchFamily="34" charset="0"/>
                <a:ea typeface="+mj-ea"/>
                <a:cs typeface="+mj-cs"/>
              </a:rPr>
              <a:t>attention</a:t>
            </a:r>
            <a:r>
              <a:rPr lang="pt-BR" sz="2800" dirty="0" smtClean="0">
                <a:solidFill>
                  <a:schemeClr val="tx1">
                    <a:lumMod val="85000"/>
                    <a:lumOff val="15000"/>
                  </a:schemeClr>
                </a:solidFill>
                <a:latin typeface="Bahnschrift SemiBold SemiConden" panose="020B0502040204020203" pitchFamily="34" charset="0"/>
                <a:ea typeface="+mj-ea"/>
                <a:cs typeface="+mj-cs"/>
              </a:rPr>
              <a:t> </a:t>
            </a:r>
            <a:r>
              <a:rPr lang="pt-BR" sz="2800" dirty="0" err="1" smtClean="0">
                <a:solidFill>
                  <a:schemeClr val="tx1">
                    <a:lumMod val="85000"/>
                    <a:lumOff val="15000"/>
                  </a:schemeClr>
                </a:solidFill>
                <a:latin typeface="Bahnschrift SemiBold SemiConden" panose="020B0502040204020203" pitchFamily="34" charset="0"/>
                <a:ea typeface="+mj-ea"/>
                <a:cs typeface="+mj-cs"/>
              </a:rPr>
              <a:t>to</a:t>
            </a:r>
            <a:r>
              <a:rPr lang="pt-BR" sz="2800" dirty="0" smtClean="0">
                <a:solidFill>
                  <a:schemeClr val="tx1">
                    <a:lumMod val="85000"/>
                    <a:lumOff val="15000"/>
                  </a:schemeClr>
                </a:solidFill>
                <a:latin typeface="Bahnschrift SemiBold SemiConden" panose="020B0502040204020203" pitchFamily="34" charset="0"/>
                <a:ea typeface="+mj-ea"/>
                <a:cs typeface="+mj-cs"/>
              </a:rPr>
              <a:t> gramar </a:t>
            </a:r>
            <a:r>
              <a:rPr lang="pt-BR" sz="2800" dirty="0" err="1" smtClean="0">
                <a:solidFill>
                  <a:schemeClr val="tx1">
                    <a:lumMod val="85000"/>
                    <a:lumOff val="15000"/>
                  </a:schemeClr>
                </a:solidFill>
                <a:latin typeface="Bahnschrift SemiBold SemiConden" panose="020B0502040204020203" pitchFamily="34" charset="0"/>
                <a:ea typeface="+mj-ea"/>
                <a:cs typeface="+mj-cs"/>
              </a:rPr>
              <a:t>rules</a:t>
            </a:r>
            <a:r>
              <a:rPr lang="pt-BR" sz="2800" dirty="0" smtClean="0">
                <a:solidFill>
                  <a:schemeClr val="tx1">
                    <a:lumMod val="85000"/>
                    <a:lumOff val="15000"/>
                  </a:schemeClr>
                </a:solidFill>
                <a:latin typeface="Bahnschrift SemiBold SemiConden" panose="020B0502040204020203" pitchFamily="34" charset="0"/>
                <a:ea typeface="+mj-ea"/>
                <a:cs typeface="+mj-cs"/>
              </a:rPr>
              <a:t>;</a:t>
            </a:r>
            <a:endParaRPr lang="pt-BR" sz="2800" dirty="0">
              <a:solidFill>
                <a:schemeClr val="tx1">
                  <a:lumMod val="85000"/>
                  <a:lumOff val="15000"/>
                </a:schemeClr>
              </a:solidFill>
              <a:latin typeface="Bahnschrift SemiBold SemiConden" panose="020B0502040204020203" pitchFamily="34" charset="0"/>
              <a:ea typeface="+mj-ea"/>
              <a:cs typeface="+mj-cs"/>
            </a:endParaRPr>
          </a:p>
          <a:p>
            <a:pPr>
              <a:buFont typeface="Wingdings" panose="05000000000000000000" pitchFamily="2" charset="2"/>
              <a:buChar char="Ø"/>
            </a:pPr>
            <a:endParaRPr lang="pt-BR" sz="3200" dirty="0">
              <a:solidFill>
                <a:schemeClr val="tx1">
                  <a:lumMod val="85000"/>
                  <a:lumOff val="15000"/>
                </a:schemeClr>
              </a:solidFill>
              <a:latin typeface="Bahnschrift SemiBold SemiConden" panose="020B0502040204020203" pitchFamily="34" charset="0"/>
              <a:ea typeface="+mj-ea"/>
              <a:cs typeface="+mj-cs"/>
            </a:endParaRPr>
          </a:p>
        </p:txBody>
      </p:sp>
      <p:sp>
        <p:nvSpPr>
          <p:cNvPr id="4" name="Espaço Reservado para Conteúdo 2"/>
          <p:cNvSpPr txBox="1">
            <a:spLocks/>
          </p:cNvSpPr>
          <p:nvPr/>
        </p:nvSpPr>
        <p:spPr>
          <a:xfrm>
            <a:off x="6786626" y="505318"/>
            <a:ext cx="5521656" cy="44095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pt-BR" sz="3200" dirty="0" err="1" smtClean="0">
                <a:solidFill>
                  <a:srgbClr val="7030A0"/>
                </a:solidFill>
                <a:effectLst>
                  <a:outerShdw blurRad="38100" dist="38100" dir="2700000" algn="tl">
                    <a:srgbClr val="000000">
                      <a:alpha val="43137"/>
                    </a:srgbClr>
                  </a:outerShdw>
                </a:effectLst>
                <a:latin typeface="Bahnschrift SemiBold SemiConden" panose="020B0502040204020203" pitchFamily="34" charset="0"/>
                <a:ea typeface="+mj-ea"/>
                <a:cs typeface="+mj-cs"/>
              </a:rPr>
              <a:t>Teacher</a:t>
            </a:r>
            <a:r>
              <a:rPr lang="pt-BR" sz="3200" dirty="0" smtClean="0">
                <a:solidFill>
                  <a:srgbClr val="7030A0"/>
                </a:solidFill>
                <a:effectLst>
                  <a:outerShdw blurRad="38100" dist="38100" dir="2700000" algn="tl">
                    <a:srgbClr val="000000">
                      <a:alpha val="43137"/>
                    </a:srgbClr>
                  </a:outerShdw>
                </a:effectLst>
                <a:latin typeface="Bahnschrift SemiBold SemiConden" panose="020B0502040204020203" pitchFamily="34" charset="0"/>
                <a:ea typeface="+mj-ea"/>
                <a:cs typeface="+mj-cs"/>
              </a:rPr>
              <a:t> </a:t>
            </a:r>
            <a:r>
              <a:rPr lang="pt-BR" sz="3200" dirty="0" err="1" smtClean="0">
                <a:solidFill>
                  <a:srgbClr val="7030A0"/>
                </a:solidFill>
                <a:effectLst>
                  <a:outerShdw blurRad="38100" dist="38100" dir="2700000" algn="tl">
                    <a:srgbClr val="000000">
                      <a:alpha val="43137"/>
                    </a:srgbClr>
                  </a:outerShdw>
                </a:effectLst>
                <a:latin typeface="Bahnschrift SemiBold SemiConden" panose="020B0502040204020203" pitchFamily="34" charset="0"/>
                <a:ea typeface="+mj-ea"/>
                <a:cs typeface="+mj-cs"/>
              </a:rPr>
              <a:t>Cristiane’s</a:t>
            </a:r>
            <a:r>
              <a:rPr lang="pt-BR" sz="3200" dirty="0" smtClean="0">
                <a:solidFill>
                  <a:srgbClr val="7030A0"/>
                </a:solidFill>
                <a:effectLst>
                  <a:outerShdw blurRad="38100" dist="38100" dir="2700000" algn="tl">
                    <a:srgbClr val="000000">
                      <a:alpha val="43137"/>
                    </a:srgbClr>
                  </a:outerShdw>
                </a:effectLst>
                <a:latin typeface="Bahnschrift SemiBold SemiConden" panose="020B0502040204020203" pitchFamily="34" charset="0"/>
                <a:ea typeface="+mj-ea"/>
                <a:cs typeface="+mj-cs"/>
              </a:rPr>
              <a:t> </a:t>
            </a:r>
            <a:r>
              <a:rPr lang="pt-BR" sz="3200" dirty="0" err="1" smtClean="0">
                <a:solidFill>
                  <a:srgbClr val="7030A0"/>
                </a:solidFill>
                <a:effectLst>
                  <a:outerShdw blurRad="38100" dist="38100" dir="2700000" algn="tl">
                    <a:srgbClr val="000000">
                      <a:alpha val="43137"/>
                    </a:srgbClr>
                  </a:outerShdw>
                </a:effectLst>
                <a:latin typeface="Bahnschrift SemiBold SemiConden" panose="020B0502040204020203" pitchFamily="34" charset="0"/>
                <a:ea typeface="+mj-ea"/>
                <a:cs typeface="+mj-cs"/>
              </a:rPr>
              <a:t>comments</a:t>
            </a:r>
            <a:r>
              <a:rPr lang="pt-BR" sz="3200" dirty="0" smtClean="0">
                <a:solidFill>
                  <a:srgbClr val="7030A0"/>
                </a:solidFill>
                <a:effectLst>
                  <a:outerShdw blurRad="38100" dist="38100" dir="2700000" algn="tl">
                    <a:srgbClr val="000000">
                      <a:alpha val="43137"/>
                    </a:srgbClr>
                  </a:outerShdw>
                </a:effectLst>
                <a:latin typeface="Bahnschrift SemiBold SemiConden" panose="020B0502040204020203" pitchFamily="34" charset="0"/>
                <a:ea typeface="+mj-ea"/>
                <a:cs typeface="+mj-cs"/>
              </a:rPr>
              <a:t>:</a:t>
            </a:r>
          </a:p>
          <a:p>
            <a:pPr>
              <a:buFont typeface="Wingdings" panose="05000000000000000000" pitchFamily="2" charset="2"/>
              <a:buChar char="Ø"/>
            </a:pPr>
            <a:r>
              <a:rPr lang="pt-BR" sz="2800" dirty="0" err="1" smtClean="0">
                <a:solidFill>
                  <a:srgbClr val="7030A0"/>
                </a:solidFill>
                <a:latin typeface="Bahnschrift SemiBold SemiConden" panose="020B0502040204020203" pitchFamily="34" charset="0"/>
                <a:ea typeface="+mj-ea"/>
                <a:cs typeface="+mj-cs"/>
              </a:rPr>
              <a:t>It’s</a:t>
            </a:r>
            <a:r>
              <a:rPr lang="pt-BR" sz="2800" dirty="0" smtClean="0">
                <a:solidFill>
                  <a:srgbClr val="7030A0"/>
                </a:solidFill>
                <a:latin typeface="Bahnschrift SemiBold SemiConden" panose="020B0502040204020203" pitchFamily="34" charset="0"/>
                <a:ea typeface="+mj-ea"/>
                <a:cs typeface="+mj-cs"/>
              </a:rPr>
              <a:t> </a:t>
            </a:r>
            <a:r>
              <a:rPr lang="pt-BR" sz="2800" dirty="0" err="1" smtClean="0">
                <a:solidFill>
                  <a:srgbClr val="7030A0"/>
                </a:solidFill>
                <a:latin typeface="Bahnschrift SemiBold SemiConden" panose="020B0502040204020203" pitchFamily="34" charset="0"/>
                <a:ea typeface="+mj-ea"/>
                <a:cs typeface="+mj-cs"/>
              </a:rPr>
              <a:t>not</a:t>
            </a:r>
            <a:r>
              <a:rPr lang="pt-BR" sz="2800" dirty="0" smtClean="0">
                <a:solidFill>
                  <a:srgbClr val="7030A0"/>
                </a:solidFill>
                <a:latin typeface="Bahnschrift SemiBold SemiConden" panose="020B0502040204020203" pitchFamily="34" charset="0"/>
                <a:ea typeface="+mj-ea"/>
                <a:cs typeface="+mj-cs"/>
              </a:rPr>
              <a:t> </a:t>
            </a:r>
            <a:r>
              <a:rPr lang="pt-BR" sz="2800" dirty="0" err="1" smtClean="0">
                <a:solidFill>
                  <a:srgbClr val="7030A0"/>
                </a:solidFill>
                <a:latin typeface="Bahnschrift SemiBold SemiConden" panose="020B0502040204020203" pitchFamily="34" charset="0"/>
                <a:ea typeface="+mj-ea"/>
                <a:cs typeface="+mj-cs"/>
              </a:rPr>
              <a:t>possible</a:t>
            </a:r>
            <a:r>
              <a:rPr lang="pt-BR" sz="2800" dirty="0" smtClean="0">
                <a:solidFill>
                  <a:srgbClr val="7030A0"/>
                </a:solidFill>
                <a:latin typeface="Bahnschrift SemiBold SemiConden" panose="020B0502040204020203" pitchFamily="34" charset="0"/>
                <a:ea typeface="+mj-ea"/>
                <a:cs typeface="+mj-cs"/>
              </a:rPr>
              <a:t>; </a:t>
            </a:r>
          </a:p>
          <a:p>
            <a:pPr>
              <a:buFont typeface="Wingdings" panose="05000000000000000000" pitchFamily="2" charset="2"/>
              <a:buChar char="Ø"/>
            </a:pPr>
            <a:endParaRPr lang="pt-BR" sz="2800" dirty="0" smtClean="0">
              <a:solidFill>
                <a:srgbClr val="7030A0"/>
              </a:solidFill>
              <a:latin typeface="Bahnschrift SemiBold SemiConden" panose="020B0502040204020203" pitchFamily="34" charset="0"/>
              <a:ea typeface="+mj-ea"/>
              <a:cs typeface="+mj-cs"/>
            </a:endParaRPr>
          </a:p>
          <a:p>
            <a:pPr>
              <a:buFont typeface="Wingdings" panose="05000000000000000000" pitchFamily="2" charset="2"/>
              <a:buChar char="Ø"/>
            </a:pPr>
            <a:r>
              <a:rPr lang="pt-BR" sz="2800" dirty="0" smtClean="0">
                <a:solidFill>
                  <a:srgbClr val="7030A0"/>
                </a:solidFill>
                <a:latin typeface="Bahnschrift SemiBold SemiConden" panose="020B0502040204020203" pitchFamily="34" charset="0"/>
                <a:ea typeface="+mj-ea"/>
                <a:cs typeface="+mj-cs"/>
              </a:rPr>
              <a:t>It </a:t>
            </a:r>
            <a:r>
              <a:rPr lang="pt-BR" sz="2800" dirty="0" err="1" smtClean="0">
                <a:solidFill>
                  <a:srgbClr val="7030A0"/>
                </a:solidFill>
                <a:latin typeface="Bahnschrift SemiBold SemiConden" panose="020B0502040204020203" pitchFamily="34" charset="0"/>
                <a:ea typeface="+mj-ea"/>
                <a:cs typeface="+mj-cs"/>
              </a:rPr>
              <a:t>doesn’t</a:t>
            </a:r>
            <a:r>
              <a:rPr lang="pt-BR" sz="2800" dirty="0" smtClean="0">
                <a:solidFill>
                  <a:srgbClr val="7030A0"/>
                </a:solidFill>
                <a:latin typeface="Bahnschrift SemiBold SemiConden" panose="020B0502040204020203" pitchFamily="34" charset="0"/>
                <a:ea typeface="+mj-ea"/>
                <a:cs typeface="+mj-cs"/>
              </a:rPr>
              <a:t> </a:t>
            </a:r>
            <a:r>
              <a:rPr lang="pt-BR" sz="2800" dirty="0" err="1" smtClean="0">
                <a:solidFill>
                  <a:srgbClr val="7030A0"/>
                </a:solidFill>
                <a:latin typeface="Bahnschrift SemiBold SemiConden" panose="020B0502040204020203" pitchFamily="34" charset="0"/>
                <a:ea typeface="+mj-ea"/>
                <a:cs typeface="+mj-cs"/>
              </a:rPr>
              <a:t>happen</a:t>
            </a:r>
            <a:r>
              <a:rPr lang="pt-BR" sz="2800" dirty="0" smtClean="0">
                <a:solidFill>
                  <a:srgbClr val="7030A0"/>
                </a:solidFill>
                <a:latin typeface="Bahnschrift SemiBold SemiConden" panose="020B0502040204020203" pitchFamily="34" charset="0"/>
                <a:ea typeface="+mj-ea"/>
                <a:cs typeface="+mj-cs"/>
              </a:rPr>
              <a:t> </a:t>
            </a:r>
            <a:r>
              <a:rPr lang="pt-BR" sz="2800" dirty="0" err="1" smtClean="0">
                <a:solidFill>
                  <a:srgbClr val="7030A0"/>
                </a:solidFill>
                <a:latin typeface="Bahnschrift SemiBold SemiConden" panose="020B0502040204020203" pitchFamily="34" charset="0"/>
                <a:ea typeface="+mj-ea"/>
                <a:cs typeface="+mj-cs"/>
              </a:rPr>
              <a:t>like</a:t>
            </a:r>
            <a:r>
              <a:rPr lang="pt-BR" sz="2800" dirty="0" smtClean="0">
                <a:solidFill>
                  <a:srgbClr val="7030A0"/>
                </a:solidFill>
                <a:latin typeface="Bahnschrift SemiBold SemiConden" panose="020B0502040204020203" pitchFamily="34" charset="0"/>
                <a:ea typeface="+mj-ea"/>
                <a:cs typeface="+mj-cs"/>
              </a:rPr>
              <a:t> </a:t>
            </a:r>
            <a:r>
              <a:rPr lang="pt-BR" sz="2800" dirty="0" err="1" smtClean="0">
                <a:solidFill>
                  <a:srgbClr val="7030A0"/>
                </a:solidFill>
                <a:latin typeface="Bahnschrift SemiBold SemiConden" panose="020B0502040204020203" pitchFamily="34" charset="0"/>
                <a:ea typeface="+mj-ea"/>
                <a:cs typeface="+mj-cs"/>
              </a:rPr>
              <a:t>this</a:t>
            </a:r>
            <a:r>
              <a:rPr lang="pt-BR" sz="2800" dirty="0" smtClean="0">
                <a:solidFill>
                  <a:srgbClr val="7030A0"/>
                </a:solidFill>
                <a:latin typeface="Bahnschrift SemiBold SemiConden" panose="020B0502040204020203" pitchFamily="34" charset="0"/>
                <a:ea typeface="+mj-ea"/>
                <a:cs typeface="+mj-cs"/>
              </a:rPr>
              <a:t>;</a:t>
            </a:r>
          </a:p>
          <a:p>
            <a:pPr>
              <a:buFont typeface="Wingdings" panose="05000000000000000000" pitchFamily="2" charset="2"/>
              <a:buChar char="Ø"/>
            </a:pPr>
            <a:endParaRPr lang="pt-BR" sz="2800" dirty="0" smtClean="0">
              <a:solidFill>
                <a:srgbClr val="7030A0"/>
              </a:solidFill>
              <a:latin typeface="Bahnschrift SemiBold SemiConden" panose="020B0502040204020203" pitchFamily="34" charset="0"/>
              <a:ea typeface="+mj-ea"/>
              <a:cs typeface="+mj-cs"/>
            </a:endParaRPr>
          </a:p>
          <a:p>
            <a:pPr>
              <a:buFont typeface="Wingdings" panose="05000000000000000000" pitchFamily="2" charset="2"/>
              <a:buChar char="Ø"/>
            </a:pPr>
            <a:r>
              <a:rPr lang="pt-BR" sz="2800" dirty="0" smtClean="0">
                <a:solidFill>
                  <a:srgbClr val="7030A0"/>
                </a:solidFill>
                <a:latin typeface="Bahnschrift SemiBold SemiConden" panose="020B0502040204020203" pitchFamily="34" charset="0"/>
                <a:ea typeface="+mj-ea"/>
                <a:cs typeface="+mj-cs"/>
              </a:rPr>
              <a:t>It </a:t>
            </a:r>
            <a:r>
              <a:rPr lang="pt-BR" sz="2800" dirty="0" err="1" smtClean="0">
                <a:solidFill>
                  <a:srgbClr val="7030A0"/>
                </a:solidFill>
                <a:latin typeface="Bahnschrift SemiBold SemiConden" panose="020B0502040204020203" pitchFamily="34" charset="0"/>
                <a:ea typeface="+mj-ea"/>
                <a:cs typeface="+mj-cs"/>
              </a:rPr>
              <a:t>depends</a:t>
            </a:r>
            <a:r>
              <a:rPr lang="pt-BR" sz="2800" dirty="0" smtClean="0">
                <a:solidFill>
                  <a:srgbClr val="7030A0"/>
                </a:solidFill>
                <a:latin typeface="Bahnschrift SemiBold SemiConden" panose="020B0502040204020203" pitchFamily="34" charset="0"/>
                <a:ea typeface="+mj-ea"/>
                <a:cs typeface="+mj-cs"/>
              </a:rPr>
              <a:t>...</a:t>
            </a:r>
          </a:p>
          <a:p>
            <a:pPr>
              <a:lnSpc>
                <a:spcPct val="150000"/>
              </a:lnSpc>
              <a:buFont typeface="Wingdings" panose="05000000000000000000" pitchFamily="2" charset="2"/>
              <a:buChar char="Ø"/>
            </a:pPr>
            <a:endParaRPr lang="pt-BR" sz="3200" dirty="0">
              <a:solidFill>
                <a:srgbClr val="7030A0"/>
              </a:solidFill>
              <a:latin typeface="Bahnschrift SemiBold SemiConden" panose="020B0502040204020203" pitchFamily="34" charset="0"/>
              <a:ea typeface="+mj-ea"/>
              <a:cs typeface="+mj-cs"/>
            </a:endParaRPr>
          </a:p>
        </p:txBody>
      </p:sp>
      <p:pic>
        <p:nvPicPr>
          <p:cNvPr id="1026" name="Picture 2" descr="Resultado de imagem para emoticon dou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5840" y="3246120"/>
            <a:ext cx="3566160" cy="356616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rotWithShape="1">
          <a:blip r:embed="rId3"/>
          <a:srcRect t="10994" r="18325" b="29315"/>
          <a:stretch/>
        </p:blipFill>
        <p:spPr>
          <a:xfrm>
            <a:off x="28015" y="3017520"/>
            <a:ext cx="2593265" cy="3794760"/>
          </a:xfrm>
          <a:prstGeom prst="rect">
            <a:avLst/>
          </a:prstGeom>
        </p:spPr>
      </p:pic>
    </p:spTree>
    <p:extLst>
      <p:ext uri="{BB962C8B-B14F-4D97-AF65-F5344CB8AC3E}">
        <p14:creationId xmlns:p14="http://schemas.microsoft.com/office/powerpoint/2010/main" val="351876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m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33410" t="10280" r="12875" b="41455"/>
          <a:stretch/>
        </p:blipFill>
        <p:spPr bwMode="auto">
          <a:xfrm>
            <a:off x="8082278" y="2816396"/>
            <a:ext cx="2852422" cy="384252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3"/>
          <a:stretch>
            <a:fillRect/>
          </a:stretch>
        </p:blipFill>
        <p:spPr>
          <a:xfrm>
            <a:off x="1017273" y="778047"/>
            <a:ext cx="7065005" cy="4003503"/>
          </a:xfrm>
          <a:prstGeom prst="rect">
            <a:avLst/>
          </a:prstGeom>
        </p:spPr>
      </p:pic>
      <p:sp>
        <p:nvSpPr>
          <p:cNvPr id="2" name="Título 1"/>
          <p:cNvSpPr>
            <a:spLocks noGrp="1"/>
          </p:cNvSpPr>
          <p:nvPr>
            <p:ph type="title"/>
          </p:nvPr>
        </p:nvSpPr>
        <p:spPr>
          <a:xfrm>
            <a:off x="4814959" y="185950"/>
            <a:ext cx="7202659" cy="592097"/>
          </a:xfrm>
        </p:spPr>
        <p:txBody>
          <a:bodyPr>
            <a:normAutofit fontScale="90000"/>
          </a:bodyPr>
          <a:lstStyle/>
          <a:p>
            <a:r>
              <a:rPr lang="pt-BR" b="1" dirty="0" smtClean="0">
                <a:solidFill>
                  <a:srgbClr val="FF0000"/>
                </a:solidFill>
                <a:effectLst>
                  <a:outerShdw blurRad="38100" dist="38100" dir="2700000" algn="tl">
                    <a:srgbClr val="000000">
                      <a:alpha val="43137"/>
                    </a:srgbClr>
                  </a:outerShdw>
                </a:effectLst>
              </a:rPr>
              <a:t>A.J.HOGE </a:t>
            </a:r>
            <a:r>
              <a:rPr lang="pt-BR" b="1" dirty="0" err="1" smtClean="0">
                <a:solidFill>
                  <a:srgbClr val="FF0000"/>
                </a:solidFill>
                <a:effectLst>
                  <a:outerShdw blurRad="38100" dist="38100" dir="2700000" algn="tl">
                    <a:srgbClr val="000000">
                      <a:alpha val="43137"/>
                    </a:srgbClr>
                  </a:outerShdw>
                </a:effectLst>
              </a:rPr>
              <a:t>advice</a:t>
            </a:r>
            <a:r>
              <a:rPr lang="pt-BR" b="1" dirty="0" smtClean="0">
                <a:solidFill>
                  <a:srgbClr val="FF0000"/>
                </a:solidFill>
                <a:effectLst>
                  <a:outerShdw blurRad="38100" dist="38100" dir="2700000" algn="tl">
                    <a:srgbClr val="000000">
                      <a:alpha val="43137"/>
                    </a:srgbClr>
                  </a:outerShdw>
                </a:effectLst>
              </a:rPr>
              <a:t> </a:t>
            </a:r>
            <a:r>
              <a:rPr lang="pt-BR" b="1" dirty="0" err="1" smtClean="0">
                <a:solidFill>
                  <a:srgbClr val="FF0000"/>
                </a:solidFill>
                <a:effectLst>
                  <a:outerShdw blurRad="38100" dist="38100" dir="2700000" algn="tl">
                    <a:srgbClr val="000000">
                      <a:alpha val="43137"/>
                    </a:srgbClr>
                  </a:outerShdw>
                </a:effectLst>
              </a:rPr>
              <a:t>before</a:t>
            </a:r>
            <a:r>
              <a:rPr lang="pt-BR" b="1" dirty="0" smtClean="0">
                <a:solidFill>
                  <a:srgbClr val="FF0000"/>
                </a:solidFill>
                <a:effectLst>
                  <a:outerShdw blurRad="38100" dist="38100" dir="2700000" algn="tl">
                    <a:srgbClr val="000000">
                      <a:alpha val="43137"/>
                    </a:srgbClr>
                  </a:outerShdw>
                </a:effectLst>
              </a:rPr>
              <a:t> </a:t>
            </a:r>
            <a:r>
              <a:rPr lang="pt-BR" b="1" dirty="0" err="1" smtClean="0">
                <a:solidFill>
                  <a:srgbClr val="FF0000"/>
                </a:solidFill>
                <a:effectLst>
                  <a:outerShdw blurRad="38100" dist="38100" dir="2700000" algn="tl">
                    <a:srgbClr val="000000">
                      <a:alpha val="43137"/>
                    </a:srgbClr>
                  </a:outerShdw>
                </a:effectLst>
              </a:rPr>
              <a:t>we</a:t>
            </a:r>
            <a:r>
              <a:rPr lang="pt-BR" b="1" dirty="0" smtClean="0">
                <a:solidFill>
                  <a:srgbClr val="FF0000"/>
                </a:solidFill>
                <a:effectLst>
                  <a:outerShdw blurRad="38100" dist="38100" dir="2700000" algn="tl">
                    <a:srgbClr val="000000">
                      <a:alpha val="43137"/>
                    </a:srgbClr>
                  </a:outerShdw>
                </a:effectLst>
              </a:rPr>
              <a:t> start...</a:t>
            </a:r>
            <a:endParaRPr lang="pt-B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038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a:stretch>
            <a:fillRect/>
          </a:stretch>
        </p:blipFill>
        <p:spPr>
          <a:xfrm>
            <a:off x="276960" y="2176160"/>
            <a:ext cx="7628790" cy="4528243"/>
          </a:xfrm>
          <a:prstGeom prst="rect">
            <a:avLst/>
          </a:prstGeom>
        </p:spPr>
      </p:pic>
      <p:sp>
        <p:nvSpPr>
          <p:cNvPr id="2" name="Título 1"/>
          <p:cNvSpPr>
            <a:spLocks noGrp="1"/>
          </p:cNvSpPr>
          <p:nvPr>
            <p:ph type="title"/>
          </p:nvPr>
        </p:nvSpPr>
        <p:spPr>
          <a:xfrm>
            <a:off x="276960" y="147850"/>
            <a:ext cx="7202659" cy="592097"/>
          </a:xfrm>
        </p:spPr>
        <p:txBody>
          <a:bodyPr>
            <a:normAutofit fontScale="90000"/>
          </a:bodyPr>
          <a:lstStyle/>
          <a:p>
            <a:r>
              <a:rPr lang="pt-BR" b="1" dirty="0" smtClean="0">
                <a:solidFill>
                  <a:srgbClr val="FF0000"/>
                </a:solidFill>
                <a:effectLst>
                  <a:outerShdw blurRad="38100" dist="38100" dir="2700000" algn="tl">
                    <a:srgbClr val="000000">
                      <a:alpha val="43137"/>
                    </a:srgbClr>
                  </a:outerShdw>
                </a:effectLst>
              </a:rPr>
              <a:t>A.J.HOGE </a:t>
            </a:r>
            <a:r>
              <a:rPr lang="pt-BR" b="1" dirty="0" err="1" smtClean="0">
                <a:solidFill>
                  <a:srgbClr val="FF0000"/>
                </a:solidFill>
                <a:effectLst>
                  <a:outerShdw blurRad="38100" dist="38100" dir="2700000" algn="tl">
                    <a:srgbClr val="000000">
                      <a:alpha val="43137"/>
                    </a:srgbClr>
                  </a:outerShdw>
                </a:effectLst>
              </a:rPr>
              <a:t>advice</a:t>
            </a:r>
            <a:r>
              <a:rPr lang="pt-BR" b="1" dirty="0" smtClean="0">
                <a:solidFill>
                  <a:srgbClr val="FF0000"/>
                </a:solidFill>
                <a:effectLst>
                  <a:outerShdw blurRad="38100" dist="38100" dir="2700000" algn="tl">
                    <a:srgbClr val="000000">
                      <a:alpha val="43137"/>
                    </a:srgbClr>
                  </a:outerShdw>
                </a:effectLst>
              </a:rPr>
              <a:t> </a:t>
            </a:r>
            <a:r>
              <a:rPr lang="pt-BR" b="1" dirty="0" err="1" smtClean="0">
                <a:solidFill>
                  <a:srgbClr val="FF0000"/>
                </a:solidFill>
                <a:effectLst>
                  <a:outerShdw blurRad="38100" dist="38100" dir="2700000" algn="tl">
                    <a:srgbClr val="000000">
                      <a:alpha val="43137"/>
                    </a:srgbClr>
                  </a:outerShdw>
                </a:effectLst>
              </a:rPr>
              <a:t>before</a:t>
            </a:r>
            <a:r>
              <a:rPr lang="pt-BR" b="1" dirty="0" smtClean="0">
                <a:solidFill>
                  <a:srgbClr val="FF0000"/>
                </a:solidFill>
                <a:effectLst>
                  <a:outerShdw blurRad="38100" dist="38100" dir="2700000" algn="tl">
                    <a:srgbClr val="000000">
                      <a:alpha val="43137"/>
                    </a:srgbClr>
                  </a:outerShdw>
                </a:effectLst>
              </a:rPr>
              <a:t> </a:t>
            </a:r>
            <a:r>
              <a:rPr lang="pt-BR" b="1" dirty="0" err="1" smtClean="0">
                <a:solidFill>
                  <a:srgbClr val="FF0000"/>
                </a:solidFill>
                <a:effectLst>
                  <a:outerShdw blurRad="38100" dist="38100" dir="2700000" algn="tl">
                    <a:srgbClr val="000000">
                      <a:alpha val="43137"/>
                    </a:srgbClr>
                  </a:outerShdw>
                </a:effectLst>
              </a:rPr>
              <a:t>we</a:t>
            </a:r>
            <a:r>
              <a:rPr lang="pt-BR" b="1" dirty="0" smtClean="0">
                <a:solidFill>
                  <a:srgbClr val="FF0000"/>
                </a:solidFill>
                <a:effectLst>
                  <a:outerShdw blurRad="38100" dist="38100" dir="2700000" algn="tl">
                    <a:srgbClr val="000000">
                      <a:alpha val="43137"/>
                    </a:srgbClr>
                  </a:outerShdw>
                </a:effectLst>
              </a:rPr>
              <a:t> start...</a:t>
            </a:r>
            <a:endParaRPr lang="pt-BR" b="1" dirty="0">
              <a:solidFill>
                <a:srgbClr val="FF0000"/>
              </a:solidFill>
              <a:effectLst>
                <a:outerShdw blurRad="38100" dist="38100" dir="2700000" algn="tl">
                  <a:srgbClr val="000000">
                    <a:alpha val="43137"/>
                  </a:srgbClr>
                </a:outerShdw>
              </a:effectLst>
            </a:endParaRPr>
          </a:p>
        </p:txBody>
      </p:sp>
      <p:pic>
        <p:nvPicPr>
          <p:cNvPr id="16" name="Picture 2" descr="Imagem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33410" t="10280" r="12875" b="41455"/>
          <a:stretch/>
        </p:blipFill>
        <p:spPr bwMode="auto">
          <a:xfrm>
            <a:off x="7905750" y="254900"/>
            <a:ext cx="2852422" cy="384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8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5257800" y="0"/>
            <a:ext cx="5889674" cy="3812790"/>
          </a:xfrm>
          <a:prstGeom prst="rect">
            <a:avLst/>
          </a:prstGeom>
        </p:spPr>
      </p:pic>
      <p:sp>
        <p:nvSpPr>
          <p:cNvPr id="2" name="Título 1"/>
          <p:cNvSpPr>
            <a:spLocks noGrp="1"/>
          </p:cNvSpPr>
          <p:nvPr>
            <p:ph type="title"/>
          </p:nvPr>
        </p:nvSpPr>
        <p:spPr>
          <a:xfrm>
            <a:off x="582049" y="1413733"/>
            <a:ext cx="5319641" cy="1601747"/>
          </a:xfrm>
        </p:spPr>
        <p:txBody>
          <a:bodyPr>
            <a:normAutofit/>
          </a:bodyPr>
          <a:lstStyle/>
          <a:p>
            <a:r>
              <a:rPr lang="pt-BR" b="1" dirty="0" smtClean="0">
                <a:solidFill>
                  <a:srgbClr val="FF0000"/>
                </a:solidFill>
                <a:effectLst>
                  <a:outerShdw blurRad="38100" dist="38100" dir="2700000" algn="tl">
                    <a:srgbClr val="000000">
                      <a:alpha val="43137"/>
                    </a:srgbClr>
                  </a:outerShdw>
                </a:effectLst>
              </a:rPr>
              <a:t>A.J.HOGE </a:t>
            </a:r>
            <a:r>
              <a:rPr lang="pt-BR" b="1" dirty="0" err="1" smtClean="0">
                <a:solidFill>
                  <a:srgbClr val="FF0000"/>
                </a:solidFill>
                <a:effectLst>
                  <a:outerShdw blurRad="38100" dist="38100" dir="2700000" algn="tl">
                    <a:srgbClr val="000000">
                      <a:alpha val="43137"/>
                    </a:srgbClr>
                  </a:outerShdw>
                </a:effectLst>
              </a:rPr>
              <a:t>advice</a:t>
            </a:r>
            <a:r>
              <a:rPr lang="pt-BR" b="1" dirty="0" smtClean="0">
                <a:solidFill>
                  <a:srgbClr val="FF0000"/>
                </a:solidFill>
                <a:effectLst>
                  <a:outerShdw blurRad="38100" dist="38100" dir="2700000" algn="tl">
                    <a:srgbClr val="000000">
                      <a:alpha val="43137"/>
                    </a:srgbClr>
                  </a:outerShdw>
                </a:effectLst>
              </a:rPr>
              <a:t> </a:t>
            </a:r>
            <a:r>
              <a:rPr lang="pt-BR" b="1" dirty="0" err="1" smtClean="0">
                <a:solidFill>
                  <a:srgbClr val="FF0000"/>
                </a:solidFill>
                <a:effectLst>
                  <a:outerShdw blurRad="38100" dist="38100" dir="2700000" algn="tl">
                    <a:srgbClr val="000000">
                      <a:alpha val="43137"/>
                    </a:srgbClr>
                  </a:outerShdw>
                </a:effectLst>
              </a:rPr>
              <a:t>before</a:t>
            </a:r>
            <a:r>
              <a:rPr lang="pt-BR" b="1" dirty="0" smtClean="0">
                <a:solidFill>
                  <a:srgbClr val="FF0000"/>
                </a:solidFill>
                <a:effectLst>
                  <a:outerShdw blurRad="38100" dist="38100" dir="2700000" algn="tl">
                    <a:srgbClr val="000000">
                      <a:alpha val="43137"/>
                    </a:srgbClr>
                  </a:outerShdw>
                </a:effectLst>
              </a:rPr>
              <a:t> </a:t>
            </a:r>
            <a:r>
              <a:rPr lang="pt-BR" b="1" dirty="0" err="1" smtClean="0">
                <a:solidFill>
                  <a:srgbClr val="FF0000"/>
                </a:solidFill>
                <a:effectLst>
                  <a:outerShdw blurRad="38100" dist="38100" dir="2700000" algn="tl">
                    <a:srgbClr val="000000">
                      <a:alpha val="43137"/>
                    </a:srgbClr>
                  </a:outerShdw>
                </a:effectLst>
              </a:rPr>
              <a:t>we</a:t>
            </a:r>
            <a:r>
              <a:rPr lang="pt-BR" b="1" dirty="0" smtClean="0">
                <a:solidFill>
                  <a:srgbClr val="FF0000"/>
                </a:solidFill>
                <a:effectLst>
                  <a:outerShdw blurRad="38100" dist="38100" dir="2700000" algn="tl">
                    <a:srgbClr val="000000">
                      <a:alpha val="43137"/>
                    </a:srgbClr>
                  </a:outerShdw>
                </a:effectLst>
              </a:rPr>
              <a:t> start...</a:t>
            </a:r>
            <a:endParaRPr lang="pt-BR" b="1" dirty="0">
              <a:solidFill>
                <a:srgbClr val="FF0000"/>
              </a:solidFill>
              <a:effectLst>
                <a:outerShdw blurRad="38100" dist="38100" dir="2700000" algn="tl">
                  <a:srgbClr val="000000">
                    <a:alpha val="43137"/>
                  </a:srgbClr>
                </a:outerShdw>
              </a:effectLst>
            </a:endParaRPr>
          </a:p>
        </p:txBody>
      </p:sp>
      <p:pic>
        <p:nvPicPr>
          <p:cNvPr id="6" name="Imagem 5"/>
          <p:cNvPicPr>
            <a:picLocks noChangeAspect="1"/>
          </p:cNvPicPr>
          <p:nvPr/>
        </p:nvPicPr>
        <p:blipFill rotWithShape="1">
          <a:blip r:embed="rId3"/>
          <a:srcRect t="10994" r="18325" b="44625"/>
          <a:stretch/>
        </p:blipFill>
        <p:spPr>
          <a:xfrm>
            <a:off x="3380815" y="3015480"/>
            <a:ext cx="3019985" cy="3842520"/>
          </a:xfrm>
          <a:prstGeom prst="rect">
            <a:avLst/>
          </a:prstGeom>
        </p:spPr>
      </p:pic>
    </p:spTree>
    <p:extLst>
      <p:ext uri="{BB962C8B-B14F-4D97-AF65-F5344CB8AC3E}">
        <p14:creationId xmlns:p14="http://schemas.microsoft.com/office/powerpoint/2010/main" val="200915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14959" y="300250"/>
            <a:ext cx="7202659" cy="592097"/>
          </a:xfrm>
        </p:spPr>
        <p:txBody>
          <a:bodyPr>
            <a:normAutofit fontScale="90000"/>
          </a:bodyPr>
          <a:lstStyle/>
          <a:p>
            <a:r>
              <a:rPr lang="pt-BR" b="1" dirty="0" smtClean="0">
                <a:solidFill>
                  <a:srgbClr val="FF0000"/>
                </a:solidFill>
                <a:effectLst>
                  <a:outerShdw blurRad="38100" dist="38100" dir="2700000" algn="tl">
                    <a:srgbClr val="000000">
                      <a:alpha val="43137"/>
                    </a:srgbClr>
                  </a:outerShdw>
                </a:effectLst>
              </a:rPr>
              <a:t>A.J.HOGE </a:t>
            </a:r>
            <a:r>
              <a:rPr lang="pt-BR" b="1" dirty="0" err="1" smtClean="0">
                <a:solidFill>
                  <a:srgbClr val="FF0000"/>
                </a:solidFill>
                <a:effectLst>
                  <a:outerShdw blurRad="38100" dist="38100" dir="2700000" algn="tl">
                    <a:srgbClr val="000000">
                      <a:alpha val="43137"/>
                    </a:srgbClr>
                  </a:outerShdw>
                </a:effectLst>
              </a:rPr>
              <a:t>advice</a:t>
            </a:r>
            <a:r>
              <a:rPr lang="pt-BR" b="1" dirty="0" smtClean="0">
                <a:solidFill>
                  <a:srgbClr val="FF0000"/>
                </a:solidFill>
                <a:effectLst>
                  <a:outerShdw blurRad="38100" dist="38100" dir="2700000" algn="tl">
                    <a:srgbClr val="000000">
                      <a:alpha val="43137"/>
                    </a:srgbClr>
                  </a:outerShdw>
                </a:effectLst>
              </a:rPr>
              <a:t> </a:t>
            </a:r>
            <a:r>
              <a:rPr lang="pt-BR" b="1" dirty="0" err="1" smtClean="0">
                <a:solidFill>
                  <a:srgbClr val="FF0000"/>
                </a:solidFill>
                <a:effectLst>
                  <a:outerShdw blurRad="38100" dist="38100" dir="2700000" algn="tl">
                    <a:srgbClr val="000000">
                      <a:alpha val="43137"/>
                    </a:srgbClr>
                  </a:outerShdw>
                </a:effectLst>
              </a:rPr>
              <a:t>before</a:t>
            </a:r>
            <a:r>
              <a:rPr lang="pt-BR" b="1" dirty="0" smtClean="0">
                <a:solidFill>
                  <a:srgbClr val="FF0000"/>
                </a:solidFill>
                <a:effectLst>
                  <a:outerShdw blurRad="38100" dist="38100" dir="2700000" algn="tl">
                    <a:srgbClr val="000000">
                      <a:alpha val="43137"/>
                    </a:srgbClr>
                  </a:outerShdw>
                </a:effectLst>
              </a:rPr>
              <a:t> </a:t>
            </a:r>
            <a:r>
              <a:rPr lang="pt-BR" b="1" dirty="0" err="1" smtClean="0">
                <a:solidFill>
                  <a:srgbClr val="FF0000"/>
                </a:solidFill>
                <a:effectLst>
                  <a:outerShdw blurRad="38100" dist="38100" dir="2700000" algn="tl">
                    <a:srgbClr val="000000">
                      <a:alpha val="43137"/>
                    </a:srgbClr>
                  </a:outerShdw>
                </a:effectLst>
              </a:rPr>
              <a:t>we</a:t>
            </a:r>
            <a:r>
              <a:rPr lang="pt-BR" b="1" dirty="0" smtClean="0">
                <a:solidFill>
                  <a:srgbClr val="FF0000"/>
                </a:solidFill>
                <a:effectLst>
                  <a:outerShdw blurRad="38100" dist="38100" dir="2700000" algn="tl">
                    <a:srgbClr val="000000">
                      <a:alpha val="43137"/>
                    </a:srgbClr>
                  </a:outerShdw>
                </a:effectLst>
              </a:rPr>
              <a:t> start...</a:t>
            </a:r>
            <a:endParaRPr lang="pt-BR" b="1" dirty="0">
              <a:solidFill>
                <a:srgbClr val="FF0000"/>
              </a:solidFill>
              <a:effectLst>
                <a:outerShdw blurRad="38100" dist="38100" dir="2700000" algn="tl">
                  <a:srgbClr val="000000">
                    <a:alpha val="43137"/>
                  </a:srgbClr>
                </a:outerShdw>
              </a:effectLst>
            </a:endParaRPr>
          </a:p>
        </p:txBody>
      </p:sp>
      <p:pic>
        <p:nvPicPr>
          <p:cNvPr id="12" name="Imagem 11"/>
          <p:cNvPicPr>
            <a:picLocks noChangeAspect="1"/>
          </p:cNvPicPr>
          <p:nvPr/>
        </p:nvPicPr>
        <p:blipFill>
          <a:blip r:embed="rId2"/>
          <a:stretch>
            <a:fillRect/>
          </a:stretch>
        </p:blipFill>
        <p:spPr>
          <a:xfrm>
            <a:off x="3143250" y="1964939"/>
            <a:ext cx="7734300" cy="4663899"/>
          </a:xfrm>
          <a:prstGeom prst="rect">
            <a:avLst/>
          </a:prstGeom>
        </p:spPr>
      </p:pic>
      <p:pic>
        <p:nvPicPr>
          <p:cNvPr id="5" name="Imagem 4"/>
          <p:cNvPicPr>
            <a:picLocks noChangeAspect="1"/>
          </p:cNvPicPr>
          <p:nvPr/>
        </p:nvPicPr>
        <p:blipFill rotWithShape="1">
          <a:blip r:embed="rId3"/>
          <a:srcRect t="10994" r="18325" b="44625"/>
          <a:stretch/>
        </p:blipFill>
        <p:spPr>
          <a:xfrm>
            <a:off x="0" y="0"/>
            <a:ext cx="3291840" cy="4188418"/>
          </a:xfrm>
          <a:prstGeom prst="rect">
            <a:avLst/>
          </a:prstGeom>
        </p:spPr>
      </p:pic>
    </p:spTree>
    <p:extLst>
      <p:ext uri="{BB962C8B-B14F-4D97-AF65-F5344CB8AC3E}">
        <p14:creationId xmlns:p14="http://schemas.microsoft.com/office/powerpoint/2010/main" val="316464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1375</TotalTime>
  <Words>865</Words>
  <Application>Microsoft Office PowerPoint</Application>
  <PresentationFormat>Widescreen</PresentationFormat>
  <Paragraphs>67</Paragraphs>
  <Slides>18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18</vt:i4>
      </vt:variant>
    </vt:vector>
  </HeadingPairs>
  <TitlesOfParts>
    <vt:vector size="25" baseType="lpstr">
      <vt:lpstr>Arial</vt:lpstr>
      <vt:lpstr>Bahnschrift SemiBold SemiConden</vt:lpstr>
      <vt:lpstr>Berlin Sans FB Demi</vt:lpstr>
      <vt:lpstr>Century Gothic</vt:lpstr>
      <vt:lpstr>Wingdings</vt:lpstr>
      <vt:lpstr>Wingdings 3</vt:lpstr>
      <vt:lpstr>Cacho</vt:lpstr>
      <vt:lpstr>Apresentação do PowerPoint</vt:lpstr>
      <vt:lpstr>Apresentação do PowerPoint</vt:lpstr>
      <vt:lpstr>Apresentação do PowerPoint</vt:lpstr>
      <vt:lpstr>Apresentação do PowerPoint</vt:lpstr>
      <vt:lpstr>Apresentação do PowerPoint</vt:lpstr>
      <vt:lpstr>A.J.HOGE advice before we start...</vt:lpstr>
      <vt:lpstr>A.J.HOGE advice before we start...</vt:lpstr>
      <vt:lpstr>A.J.HOGE advice before we start...</vt:lpstr>
      <vt:lpstr>A.J.HOGE advice before we start...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you are living in a country where English isn’t used as the first language it can sometimes be difficult to find interesting English texts. But in many places, local English-language newspapers are just as good – and possibly even more resourceful than ‘authentic’ British newspapers. Obviously, they are much cheaper because they are locally produced, but they are also more relevant to the learners because they understand the contexts of the stories and articles. Much of what we read in British newspapers is difficult for learners to understand, not because the vocabulary is difficult but because they don’t have all the background information which they need to understand it fully.  Philip Ryle, a teacher at King’s College at the University of London</dc:title>
  <dc:creator>Cristiane de Brito Cruz</dc:creator>
  <cp:lastModifiedBy>Cristiane Cruz</cp:lastModifiedBy>
  <cp:revision>163</cp:revision>
  <dcterms:created xsi:type="dcterms:W3CDTF">2018-02-19T20:21:39Z</dcterms:created>
  <dcterms:modified xsi:type="dcterms:W3CDTF">2019-04-05T00:06:54Z</dcterms:modified>
</cp:coreProperties>
</file>