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37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CB5258-C395-4A32-BC22-F6CD5388463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0E4336F-99A9-4B0D-B5E5-022ECCF2428D}" type="datetimeFigureOut">
              <a:rPr lang="pt-BR" smtClean="0"/>
              <a:t>16/02/2019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Edwardian Script ITC" panose="030303020407070D0804" pitchFamily="66" charset="0"/>
              </a:rPr>
              <a:t>Valentine’s Day</a:t>
            </a:r>
            <a:endParaRPr lang="pt-BR" b="1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563888" y="2135436"/>
            <a:ext cx="208167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Oh... </a:t>
            </a:r>
            <a:r>
              <a:rPr lang="pt-BR" sz="2200" dirty="0" err="1" smtClean="0"/>
              <a:t>Okay</a:t>
            </a:r>
            <a:r>
              <a:rPr lang="pt-BR" sz="2200" dirty="0" smtClean="0"/>
              <a:t>, it </a:t>
            </a:r>
            <a:r>
              <a:rPr lang="pt-BR" sz="2200" dirty="0" err="1" smtClean="0"/>
              <a:t>was</a:t>
            </a:r>
            <a:r>
              <a:rPr lang="pt-BR" sz="2200" dirty="0" smtClean="0"/>
              <a:t> </a:t>
            </a:r>
            <a:r>
              <a:rPr lang="pt-BR" sz="2200" dirty="0" err="1" smtClean="0"/>
              <a:t>good</a:t>
            </a:r>
            <a:r>
              <a:rPr lang="pt-BR" sz="2200" dirty="0" smtClean="0"/>
              <a:t> </a:t>
            </a:r>
            <a:r>
              <a:rPr lang="pt-BR" sz="2200" dirty="0" err="1" smtClean="0"/>
              <a:t>to</a:t>
            </a:r>
            <a:r>
              <a:rPr lang="pt-BR" sz="2200" dirty="0" smtClean="0"/>
              <a:t> </a:t>
            </a:r>
            <a:r>
              <a:rPr lang="pt-BR" sz="2200" dirty="0" err="1" smtClean="0"/>
              <a:t>meet</a:t>
            </a:r>
            <a:r>
              <a:rPr lang="pt-BR" sz="2200" dirty="0" smtClean="0"/>
              <a:t> you </a:t>
            </a:r>
            <a:r>
              <a:rPr lang="pt-BR" sz="2200" dirty="0" err="1" smtClean="0"/>
              <a:t>again</a:t>
            </a:r>
            <a:r>
              <a:rPr lang="pt-BR" sz="2200" dirty="0" smtClean="0"/>
              <a:t>. 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419872" y="1949868"/>
            <a:ext cx="2236588" cy="1479132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30337"/>
            <a:ext cx="2088232" cy="118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229164" y="1868185"/>
            <a:ext cx="1589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Ah... </a:t>
            </a:r>
            <a:r>
              <a:rPr lang="pt-BR" sz="2200" dirty="0" err="1" smtClean="0"/>
              <a:t>Sorry</a:t>
            </a:r>
            <a:r>
              <a:rPr lang="pt-BR" sz="2200" dirty="0" smtClean="0"/>
              <a:t>, i </a:t>
            </a:r>
            <a:r>
              <a:rPr lang="pt-BR" sz="2200" dirty="0" err="1" smtClean="0"/>
              <a:t>have</a:t>
            </a:r>
            <a:r>
              <a:rPr lang="pt-BR" sz="2200" dirty="0" smtClean="0"/>
              <a:t> </a:t>
            </a:r>
            <a:r>
              <a:rPr lang="pt-BR" sz="2200" dirty="0" err="1" smtClean="0"/>
              <a:t>boyfriend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8759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67944" y="2693615"/>
            <a:ext cx="13681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err="1" smtClean="0"/>
              <a:t>Good</a:t>
            </a:r>
            <a:r>
              <a:rPr lang="pt-BR" sz="2200" dirty="0" smtClean="0"/>
              <a:t> bye.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995936" y="2501892"/>
            <a:ext cx="1440160" cy="927108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9754"/>
            <a:ext cx="1806994" cy="102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179487" y="2117171"/>
            <a:ext cx="1589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 smtClean="0"/>
              <a:t>Okay</a:t>
            </a:r>
            <a:r>
              <a:rPr lang="pt-BR" sz="2200" dirty="0" smtClean="0"/>
              <a:t>, </a:t>
            </a:r>
            <a:r>
              <a:rPr lang="pt-BR" sz="2200" dirty="0" err="1" smtClean="0"/>
              <a:t>good</a:t>
            </a:r>
            <a:r>
              <a:rPr lang="pt-BR" sz="2200" dirty="0" smtClean="0"/>
              <a:t> bye.</a:t>
            </a:r>
            <a:endParaRPr lang="pt-B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45" y="2117171"/>
            <a:ext cx="1166464" cy="75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794393" y="2308230"/>
            <a:ext cx="581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Bye.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6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3356992"/>
            <a:ext cx="7620000" cy="19008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6600" b="1" spc="-100" dirty="0">
                <a:solidFill>
                  <a:schemeClr val="tx2"/>
                </a:solidFill>
                <a:latin typeface="Edwardian Script ITC" panose="030303020407070D0804" pitchFamily="66" charset="0"/>
                <a:ea typeface="+mj-ea"/>
                <a:cs typeface="+mj-cs"/>
              </a:rPr>
              <a:t>Thanks for listening!</a:t>
            </a:r>
          </a:p>
        </p:txBody>
      </p:sp>
    </p:spTree>
    <p:extLst>
      <p:ext uri="{BB962C8B-B14F-4D97-AF65-F5344CB8AC3E}">
        <p14:creationId xmlns:p14="http://schemas.microsoft.com/office/powerpoint/2010/main" val="22655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2nd year of computer science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Components: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Débora Ellem da Silva Nunes;</a:t>
            </a:r>
          </a:p>
          <a:p>
            <a:pPr marL="114300" indent="0">
              <a:buNone/>
            </a:pPr>
            <a:r>
              <a:rPr lang="pt-BR" dirty="0" smtClean="0"/>
              <a:t>Jeová José da Silva Oliveira;</a:t>
            </a:r>
          </a:p>
          <a:p>
            <a:pPr marL="114300" indent="0">
              <a:buNone/>
            </a:pPr>
            <a:r>
              <a:rPr lang="pt-BR" dirty="0" smtClean="0"/>
              <a:t>Luigi Eduardo Silva de Lima;</a:t>
            </a:r>
          </a:p>
          <a:p>
            <a:pPr marL="114300" indent="0">
              <a:buNone/>
            </a:pPr>
            <a:r>
              <a:rPr lang="es-ES" dirty="0"/>
              <a:t>Thérvyson Elyedson de Araújo </a:t>
            </a:r>
            <a:r>
              <a:rPr lang="es-ES" dirty="0" smtClean="0"/>
              <a:t>paz.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6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400" dirty="0" err="1" smtClean="0"/>
              <a:t>Hi</a:t>
            </a:r>
            <a:r>
              <a:rPr lang="pt-BR" sz="2400" dirty="0" smtClean="0"/>
              <a:t>, </a:t>
            </a:r>
            <a:r>
              <a:rPr lang="pt-BR" sz="2400" dirty="0" err="1" smtClean="0"/>
              <a:t>my</a:t>
            </a:r>
            <a:r>
              <a:rPr lang="pt-BR" sz="2400" dirty="0" smtClean="0"/>
              <a:t> </a:t>
            </a:r>
            <a:r>
              <a:rPr lang="pt-BR" sz="2400" dirty="0" err="1" smtClean="0"/>
              <a:t>name</a:t>
            </a:r>
            <a:r>
              <a:rPr lang="pt-BR" sz="2400" dirty="0" smtClean="0"/>
              <a:t> </a:t>
            </a:r>
            <a:r>
              <a:rPr lang="pt-BR" sz="2400" dirty="0" err="1" smtClean="0"/>
              <a:t>is</a:t>
            </a:r>
            <a:r>
              <a:rPr lang="pt-BR" sz="2400" dirty="0" smtClean="0"/>
              <a:t> Jeová,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our</a:t>
            </a:r>
            <a:r>
              <a:rPr lang="pt-BR" sz="2400" dirty="0" smtClean="0"/>
              <a:t> </a:t>
            </a:r>
            <a:r>
              <a:rPr lang="pt-BR" sz="2400" dirty="0" err="1" smtClean="0"/>
              <a:t>history</a:t>
            </a:r>
            <a:r>
              <a:rPr lang="pt-BR" sz="2400" dirty="0" smtClean="0"/>
              <a:t> </a:t>
            </a:r>
            <a:r>
              <a:rPr lang="pt-BR" sz="2400" dirty="0" err="1" smtClean="0"/>
              <a:t>will</a:t>
            </a:r>
            <a:r>
              <a:rPr lang="pt-BR" sz="2400" dirty="0" smtClean="0"/>
              <a:t> </a:t>
            </a:r>
            <a:r>
              <a:rPr lang="pt-BR" sz="2400" dirty="0" err="1" smtClean="0"/>
              <a:t>have</a:t>
            </a:r>
            <a:r>
              <a:rPr lang="pt-BR" sz="2400" dirty="0" smtClean="0"/>
              <a:t> as </a:t>
            </a:r>
            <a:r>
              <a:rPr lang="pt-BR" sz="2400" dirty="0" err="1" smtClean="0"/>
              <a:t>caracters</a:t>
            </a:r>
            <a:r>
              <a:rPr lang="pt-BR" sz="2400" dirty="0" smtClean="0"/>
              <a:t>: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Amanda: A </a:t>
            </a:r>
            <a:r>
              <a:rPr lang="pt-BR" sz="2400" dirty="0" err="1" smtClean="0"/>
              <a:t>young</a:t>
            </a:r>
            <a:r>
              <a:rPr lang="pt-BR" sz="2400" dirty="0" smtClean="0"/>
              <a:t>, </a:t>
            </a:r>
            <a:r>
              <a:rPr lang="pt-BR" sz="2400" dirty="0" err="1" smtClean="0"/>
              <a:t>rich</a:t>
            </a:r>
            <a:r>
              <a:rPr lang="pt-BR" sz="2400" dirty="0" smtClean="0"/>
              <a:t> </a:t>
            </a:r>
            <a:r>
              <a:rPr lang="pt-BR" sz="2400" dirty="0" err="1" smtClean="0"/>
              <a:t>black</a:t>
            </a:r>
            <a:r>
              <a:rPr lang="pt-BR" sz="2400" dirty="0" smtClean="0"/>
              <a:t> </a:t>
            </a:r>
            <a:r>
              <a:rPr lang="pt-BR" sz="2400" dirty="0" err="1" smtClean="0"/>
              <a:t>woman</a:t>
            </a:r>
            <a:r>
              <a:rPr lang="pt-BR" sz="2400" dirty="0" smtClean="0"/>
              <a:t> </a:t>
            </a:r>
            <a:r>
              <a:rPr lang="pt-BR" sz="2400" dirty="0" err="1" smtClean="0"/>
              <a:t>with</a:t>
            </a:r>
            <a:r>
              <a:rPr lang="pt-BR" sz="2400" dirty="0" smtClean="0"/>
              <a:t> a </a:t>
            </a:r>
            <a:r>
              <a:rPr lang="pt-BR" sz="2400" dirty="0" err="1" smtClean="0"/>
              <a:t>great</a:t>
            </a:r>
            <a:r>
              <a:rPr lang="pt-BR" sz="2400" dirty="0" smtClean="0"/>
              <a:t> </a:t>
            </a:r>
            <a:r>
              <a:rPr lang="pt-BR" sz="2400" dirty="0" err="1" smtClean="0"/>
              <a:t>black</a:t>
            </a:r>
            <a:r>
              <a:rPr lang="pt-BR" sz="2400" dirty="0" smtClean="0"/>
              <a:t> </a:t>
            </a:r>
            <a:r>
              <a:rPr lang="pt-BR" sz="2400" dirty="0" err="1" smtClean="0"/>
              <a:t>power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Roberto: A </a:t>
            </a:r>
            <a:r>
              <a:rPr lang="pt-BR" sz="2400" dirty="0" err="1" smtClean="0"/>
              <a:t>poor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deluded</a:t>
            </a:r>
            <a:r>
              <a:rPr lang="pt-BR" sz="2400" dirty="0" smtClean="0"/>
              <a:t> </a:t>
            </a:r>
            <a:r>
              <a:rPr lang="pt-BR" sz="2400" dirty="0" err="1" smtClean="0"/>
              <a:t>guy</a:t>
            </a:r>
            <a:r>
              <a:rPr lang="pt-BR" sz="2400" dirty="0" smtClean="0"/>
              <a:t>, </a:t>
            </a:r>
            <a:r>
              <a:rPr lang="pt-BR" sz="2400" dirty="0" err="1" smtClean="0"/>
              <a:t>who</a:t>
            </a:r>
            <a:r>
              <a:rPr lang="pt-BR" sz="2400" dirty="0" smtClean="0"/>
              <a:t> </a:t>
            </a:r>
            <a:r>
              <a:rPr lang="pt-BR" sz="2400" dirty="0" err="1" smtClean="0"/>
              <a:t>falls</a:t>
            </a:r>
            <a:r>
              <a:rPr lang="pt-BR" sz="2400" dirty="0" smtClean="0"/>
              <a:t> in love </a:t>
            </a:r>
            <a:r>
              <a:rPr lang="pt-BR" sz="2400" dirty="0" err="1" smtClean="0"/>
              <a:t>with</a:t>
            </a:r>
            <a:r>
              <a:rPr lang="pt-BR" sz="2400" dirty="0" smtClean="0"/>
              <a:t> Amanda </a:t>
            </a:r>
            <a:r>
              <a:rPr lang="pt-BR" sz="2400" dirty="0" err="1" smtClean="0"/>
              <a:t>at</a:t>
            </a:r>
            <a:r>
              <a:rPr lang="pt-BR" sz="2400" dirty="0" smtClean="0"/>
              <a:t> </a:t>
            </a:r>
            <a:r>
              <a:rPr lang="pt-BR" sz="2400" dirty="0" err="1" smtClean="0"/>
              <a:t>first</a:t>
            </a:r>
            <a:r>
              <a:rPr lang="pt-BR" sz="2400" dirty="0" smtClean="0"/>
              <a:t> </a:t>
            </a:r>
            <a:r>
              <a:rPr lang="pt-BR" sz="2400" dirty="0" err="1" smtClean="0"/>
              <a:t>sight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Cláudio: A </a:t>
            </a:r>
            <a:r>
              <a:rPr lang="pt-BR" sz="2400" dirty="0" err="1" smtClean="0"/>
              <a:t>mad</a:t>
            </a:r>
            <a:r>
              <a:rPr lang="pt-BR" sz="2400" dirty="0" smtClean="0"/>
              <a:t> </a:t>
            </a:r>
            <a:r>
              <a:rPr lang="pt-BR" sz="2400" dirty="0" err="1" smtClean="0"/>
              <a:t>teacher</a:t>
            </a:r>
            <a:r>
              <a:rPr lang="pt-BR" sz="2400" dirty="0" smtClean="0"/>
              <a:t> </a:t>
            </a:r>
            <a:r>
              <a:rPr lang="pt-BR" sz="2400" dirty="0" err="1" smtClean="0"/>
              <a:t>who</a:t>
            </a:r>
            <a:r>
              <a:rPr lang="pt-BR" sz="2400" dirty="0" smtClean="0"/>
              <a:t> </a:t>
            </a:r>
            <a:r>
              <a:rPr lang="pt-BR" sz="2400" dirty="0" err="1" smtClean="0"/>
              <a:t>was</a:t>
            </a:r>
            <a:r>
              <a:rPr lang="pt-BR" sz="2400" dirty="0" smtClean="0"/>
              <a:t> </a:t>
            </a:r>
            <a:r>
              <a:rPr lang="pt-BR" sz="2400" dirty="0" err="1" smtClean="0"/>
              <a:t>fired</a:t>
            </a:r>
            <a:r>
              <a:rPr lang="pt-BR" sz="2400" dirty="0" smtClean="0"/>
              <a:t> </a:t>
            </a:r>
            <a:r>
              <a:rPr lang="pt-BR" sz="2400" dirty="0" err="1" smtClean="0"/>
              <a:t>because</a:t>
            </a:r>
            <a:r>
              <a:rPr lang="pt-BR" sz="2400" dirty="0" smtClean="0"/>
              <a:t> </a:t>
            </a:r>
            <a:r>
              <a:rPr lang="pt-BR" sz="2400" dirty="0" err="1" smtClean="0"/>
              <a:t>he</a:t>
            </a:r>
            <a:r>
              <a:rPr lang="pt-BR" sz="2400" dirty="0" smtClean="0"/>
              <a:t> </a:t>
            </a:r>
            <a:r>
              <a:rPr lang="pt-BR" sz="2400" dirty="0" err="1" smtClean="0"/>
              <a:t>smoked</a:t>
            </a:r>
            <a:r>
              <a:rPr lang="pt-BR" sz="2400" dirty="0" smtClean="0"/>
              <a:t> marijuana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harassed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students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809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786469" y="2544289"/>
            <a:ext cx="179364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Hi, how are you?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590631" y="2414409"/>
            <a:ext cx="1823036" cy="1029199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804095"/>
            <a:ext cx="2234405" cy="126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483768" y="2029688"/>
            <a:ext cx="2312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Oh, hi, i’m fine, and you?</a:t>
            </a: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469423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Amanda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594281" y="4770593"/>
            <a:ext cx="94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Roberto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044272" y="479130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Cláudio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95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27369" y="2713564"/>
            <a:ext cx="179364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Me too.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590631" y="2414409"/>
            <a:ext cx="1823036" cy="1029199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804095"/>
            <a:ext cx="2234405" cy="126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483768" y="2029688"/>
            <a:ext cx="2312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Who is your friend?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2108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899262" y="2552326"/>
            <a:ext cx="179364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This is the Cláudio.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590631" y="2414409"/>
            <a:ext cx="1823036" cy="1029199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804095"/>
            <a:ext cx="2234405" cy="126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641564" y="2029688"/>
            <a:ext cx="2018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Ah, nice to meet you.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923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620023" y="2309394"/>
            <a:ext cx="179364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Ah...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419872" y="2221926"/>
            <a:ext cx="1993795" cy="1221683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49868"/>
            <a:ext cx="1877359" cy="10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123728" y="2052649"/>
            <a:ext cx="2018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I’m student, and you?</a:t>
            </a:r>
            <a:endParaRPr lang="pt-BR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93" y="1703644"/>
            <a:ext cx="18288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62294" y="2006483"/>
            <a:ext cx="1090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Me too.</a:t>
            </a: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17390" y="2307647"/>
            <a:ext cx="1892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         Amanda, how do you do?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8797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0"/>
      <p:bldP spid="3" grpId="0"/>
      <p:bldP spid="3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95936" y="2617323"/>
            <a:ext cx="179364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Me too.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563888" y="2348881"/>
            <a:ext cx="1849779" cy="936104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49868"/>
            <a:ext cx="1877359" cy="10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271192" y="2052649"/>
            <a:ext cx="1589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And you friend?</a:t>
            </a:r>
            <a:endParaRPr lang="pt-BR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93" y="1703644"/>
            <a:ext cx="18288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042221" y="2006483"/>
            <a:ext cx="1722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I’m a </a:t>
            </a:r>
            <a:r>
              <a:rPr lang="pt-BR" sz="2200" dirty="0" err="1" smtClean="0"/>
              <a:t>teacher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3766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9" grpId="0"/>
      <p:bldP spid="9" grpId="1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2" t="54686" r="70589" b="8395"/>
          <a:stretch/>
        </p:blipFill>
        <p:spPr bwMode="auto">
          <a:xfrm>
            <a:off x="683568" y="2492896"/>
            <a:ext cx="1397000" cy="220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" t="8679" r="73430" b="54118"/>
          <a:stretch/>
        </p:blipFill>
        <p:spPr bwMode="auto">
          <a:xfrm>
            <a:off x="5289493" y="2552326"/>
            <a:ext cx="1504900" cy="221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35" t="11945" r="51704" b="53692"/>
          <a:stretch/>
        </p:blipFill>
        <p:spPr bwMode="auto">
          <a:xfrm>
            <a:off x="6807700" y="2740281"/>
            <a:ext cx="1363133" cy="204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8" t="64767" r="80101" b="30831"/>
          <a:stretch/>
        </p:blipFill>
        <p:spPr bwMode="auto">
          <a:xfrm>
            <a:off x="1115616" y="3501008"/>
            <a:ext cx="220664" cy="29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0323" b="17598"/>
          <a:stretch/>
        </p:blipFill>
        <p:spPr bwMode="auto">
          <a:xfrm>
            <a:off x="1547664" y="3496195"/>
            <a:ext cx="174550" cy="2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203848" y="2135436"/>
            <a:ext cx="244171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200" dirty="0" err="1" smtClean="0"/>
              <a:t>How</a:t>
            </a:r>
            <a:r>
              <a:rPr lang="pt-BR" sz="2200" dirty="0" smtClean="0"/>
              <a:t> can i tell you </a:t>
            </a:r>
            <a:r>
              <a:rPr lang="pt-BR" sz="2200" dirty="0" err="1" smtClean="0"/>
              <a:t>this</a:t>
            </a:r>
            <a:r>
              <a:rPr lang="pt-BR" sz="2200" dirty="0" smtClean="0"/>
              <a:t>... I like you, like not, i love you.</a:t>
            </a:r>
            <a:endParaRPr lang="pt-BR" sz="2200" dirty="0"/>
          </a:p>
        </p:txBody>
      </p:sp>
      <p:sp>
        <p:nvSpPr>
          <p:cNvPr id="7" name="Elipse 6"/>
          <p:cNvSpPr/>
          <p:nvPr/>
        </p:nvSpPr>
        <p:spPr>
          <a:xfrm>
            <a:off x="3062408" y="1949868"/>
            <a:ext cx="2517704" cy="1479132"/>
          </a:xfrm>
          <a:prstGeom prst="ellipse">
            <a:avLst/>
          </a:prstGeom>
          <a:noFill/>
          <a:ln w="63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49868"/>
            <a:ext cx="1877359" cy="106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2267744" y="2229278"/>
            <a:ext cx="15893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/>
              <a:t>Oh, cool.</a:t>
            </a:r>
            <a:endParaRPr lang="pt-BR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93" y="1703644"/>
            <a:ext cx="18288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482160" y="2006483"/>
            <a:ext cx="624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Yes.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553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1"/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242</TotalTime>
  <Words>224</Words>
  <Application>Microsoft Office PowerPoint</Application>
  <PresentationFormat>Apresentação na tela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Adjacência</vt:lpstr>
      <vt:lpstr>Valentine’s Day</vt:lpstr>
      <vt:lpstr>2nd year of computer science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Valentine’s Day</dc:title>
  <dc:creator>Alberany e Ozana</dc:creator>
  <cp:lastModifiedBy>Alberany e Ozana</cp:lastModifiedBy>
  <cp:revision>25</cp:revision>
  <dcterms:created xsi:type="dcterms:W3CDTF">2019-02-15T23:36:35Z</dcterms:created>
  <dcterms:modified xsi:type="dcterms:W3CDTF">2019-02-16T19:08:39Z</dcterms:modified>
</cp:coreProperties>
</file>